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63929"/>
        </a:solidFill>
        <a:effectLst/>
        <a:uFillTx/>
        <a:latin typeface="+mn-lt"/>
        <a:ea typeface="+mn-ea"/>
        <a:cs typeface="+mn-cs"/>
        <a:sym typeface="Helvetica Neue Medium"/>
      </a:defRPr>
    </a:lvl1pPr>
    <a:lvl2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63929"/>
        </a:solidFill>
        <a:effectLst/>
        <a:uFillTx/>
        <a:latin typeface="+mn-lt"/>
        <a:ea typeface="+mn-ea"/>
        <a:cs typeface="+mn-cs"/>
        <a:sym typeface="Helvetica Neue Medium"/>
      </a:defRPr>
    </a:lvl2pPr>
    <a:lvl3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63929"/>
        </a:solidFill>
        <a:effectLst/>
        <a:uFillTx/>
        <a:latin typeface="+mn-lt"/>
        <a:ea typeface="+mn-ea"/>
        <a:cs typeface="+mn-cs"/>
        <a:sym typeface="Helvetica Neue Medium"/>
      </a:defRPr>
    </a:lvl3pPr>
    <a:lvl4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63929"/>
        </a:solidFill>
        <a:effectLst/>
        <a:uFillTx/>
        <a:latin typeface="+mn-lt"/>
        <a:ea typeface="+mn-ea"/>
        <a:cs typeface="+mn-cs"/>
        <a:sym typeface="Helvetica Neue Medium"/>
      </a:defRPr>
    </a:lvl4pPr>
    <a:lvl5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63929"/>
        </a:solidFill>
        <a:effectLst/>
        <a:uFillTx/>
        <a:latin typeface="+mn-lt"/>
        <a:ea typeface="+mn-ea"/>
        <a:cs typeface="+mn-cs"/>
        <a:sym typeface="Helvetica Neue Medium"/>
      </a:defRPr>
    </a:lvl5pPr>
    <a:lvl6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63929"/>
        </a:solidFill>
        <a:effectLst/>
        <a:uFillTx/>
        <a:latin typeface="+mn-lt"/>
        <a:ea typeface="+mn-ea"/>
        <a:cs typeface="+mn-cs"/>
        <a:sym typeface="Helvetica Neue Medium"/>
      </a:defRPr>
    </a:lvl6pPr>
    <a:lvl7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63929"/>
        </a:solidFill>
        <a:effectLst/>
        <a:uFillTx/>
        <a:latin typeface="+mn-lt"/>
        <a:ea typeface="+mn-ea"/>
        <a:cs typeface="+mn-cs"/>
        <a:sym typeface="Helvetica Neue Medium"/>
      </a:defRPr>
    </a:lvl7pPr>
    <a:lvl8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63929"/>
        </a:solidFill>
        <a:effectLst/>
        <a:uFillTx/>
        <a:latin typeface="+mn-lt"/>
        <a:ea typeface="+mn-ea"/>
        <a:cs typeface="+mn-cs"/>
        <a:sym typeface="Helvetica Neue Medium"/>
      </a:defRPr>
    </a:lvl8pPr>
    <a:lvl9pPr marL="0" marR="0" indent="0" algn="ctr" defTabSz="6477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363929"/>
        </a:solidFill>
        <a:effectLst/>
        <a:uFillTx/>
        <a:latin typeface="+mn-lt"/>
        <a:ea typeface="+mn-ea"/>
        <a:cs typeface="+mn-cs"/>
        <a:sym typeface="Helvetica Neue Medium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solidFill>
                <a:srgbClr val="252F36"/>
              </a:solidFill>
              <a:prstDash val="solid"/>
              <a:miter lim="400000"/>
            </a:ln>
          </a:left>
          <a:right>
            <a:ln w="12700" cap="flat">
              <a:solidFill>
                <a:srgbClr val="252F36"/>
              </a:solidFill>
              <a:prstDash val="solid"/>
              <a:miter lim="400000"/>
            </a:ln>
          </a:right>
          <a:top>
            <a:ln w="12700" cap="flat">
              <a:solidFill>
                <a:srgbClr val="252F36"/>
              </a:solidFill>
              <a:prstDash val="solid"/>
              <a:miter lim="400000"/>
            </a:ln>
          </a:top>
          <a:bottom>
            <a:ln w="12700" cap="flat">
              <a:solidFill>
                <a:srgbClr val="252F36"/>
              </a:solidFill>
              <a:prstDash val="solid"/>
              <a:miter lim="400000"/>
            </a:ln>
          </a:bottom>
          <a:insideH>
            <a:ln w="12700" cap="flat">
              <a:solidFill>
                <a:srgbClr val="252F36"/>
              </a:solidFill>
              <a:prstDash val="solid"/>
              <a:miter lim="400000"/>
            </a:ln>
          </a:insideH>
          <a:insideV>
            <a:ln w="12700" cap="flat">
              <a:solidFill>
                <a:srgbClr val="252F3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7D39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252F36"/>
              </a:solidFill>
              <a:prstDash val="solid"/>
              <a:miter lim="400000"/>
            </a:ln>
          </a:left>
          <a:right>
            <a:ln w="12700" cap="flat">
              <a:solidFill>
                <a:srgbClr val="252F36"/>
              </a:solidFill>
              <a:prstDash val="solid"/>
              <a:miter lim="400000"/>
            </a:ln>
          </a:right>
          <a:top>
            <a:ln w="12700" cap="flat">
              <a:solidFill>
                <a:srgbClr val="252F36"/>
              </a:solidFill>
              <a:prstDash val="solid"/>
              <a:miter lim="400000"/>
            </a:ln>
          </a:top>
          <a:bottom>
            <a:ln w="12700" cap="flat">
              <a:solidFill>
                <a:srgbClr val="252F36"/>
              </a:solidFill>
              <a:prstDash val="solid"/>
              <a:miter lim="400000"/>
            </a:ln>
          </a:bottom>
          <a:insideH>
            <a:ln w="12700" cap="flat">
              <a:solidFill>
                <a:srgbClr val="252F36"/>
              </a:solidFill>
              <a:prstDash val="solid"/>
              <a:miter lim="400000"/>
            </a:ln>
          </a:insideH>
          <a:insideV>
            <a:ln w="12700" cap="flat">
              <a:solidFill>
                <a:srgbClr val="252F36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solidFill>
                <a:srgbClr val="252F36"/>
              </a:solidFill>
              <a:prstDash val="solid"/>
              <a:miter lim="400000"/>
            </a:ln>
          </a:left>
          <a:right>
            <a:ln w="12700" cap="flat">
              <a:solidFill>
                <a:srgbClr val="252F36"/>
              </a:solidFill>
              <a:prstDash val="solid"/>
              <a:miter lim="400000"/>
            </a:ln>
          </a:right>
          <a:top>
            <a:ln w="25400" cap="flat">
              <a:solidFill>
                <a:srgbClr val="252F36"/>
              </a:solidFill>
              <a:prstDash val="solid"/>
              <a:miter lim="400000"/>
            </a:ln>
          </a:top>
          <a:bottom>
            <a:ln w="12700" cap="flat">
              <a:solidFill>
                <a:srgbClr val="252F36"/>
              </a:solidFill>
              <a:prstDash val="solid"/>
              <a:miter lim="400000"/>
            </a:ln>
          </a:bottom>
          <a:insideH>
            <a:ln w="12700" cap="flat">
              <a:solidFill>
                <a:srgbClr val="252F36"/>
              </a:solidFill>
              <a:prstDash val="solid"/>
              <a:miter lim="400000"/>
            </a:ln>
          </a:insideH>
          <a:insideV>
            <a:ln w="12700" cap="flat">
              <a:solidFill>
                <a:srgbClr val="252F36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252F36"/>
              </a:solidFill>
              <a:prstDash val="solid"/>
              <a:miter lim="400000"/>
            </a:ln>
          </a:left>
          <a:right>
            <a:ln w="12700" cap="flat">
              <a:solidFill>
                <a:srgbClr val="252F36"/>
              </a:solidFill>
              <a:prstDash val="solid"/>
              <a:miter lim="400000"/>
            </a:ln>
          </a:right>
          <a:top>
            <a:ln w="12700" cap="flat">
              <a:solidFill>
                <a:srgbClr val="252F36"/>
              </a:solidFill>
              <a:prstDash val="solid"/>
              <a:miter lim="400000"/>
            </a:ln>
          </a:top>
          <a:bottom>
            <a:ln w="12700" cap="flat">
              <a:solidFill>
                <a:srgbClr val="252F36"/>
              </a:solidFill>
              <a:prstDash val="solid"/>
              <a:miter lim="400000"/>
            </a:ln>
          </a:bottom>
          <a:insideH>
            <a:ln w="12700" cap="flat">
              <a:solidFill>
                <a:srgbClr val="252F36"/>
              </a:solidFill>
              <a:prstDash val="solid"/>
              <a:miter lim="400000"/>
            </a:ln>
          </a:insideH>
          <a:insideV>
            <a:ln w="12700" cap="flat">
              <a:solidFill>
                <a:srgbClr val="252F36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AAAAA">
              <a:alpha val="38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78A8F">
              <a:alpha val="75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269025"/>
              <a:satOff val="1984"/>
              <a:lumOff val="-30912"/>
              <a:alpha val="90000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269025"/>
              <a:satOff val="1984"/>
              <a:lumOff val="-30912"/>
              <a:alpha val="90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C5C5C"/>
        </a:fontRef>
        <a:srgbClr val="5C5C5C"/>
      </a:tcTxStyle>
      <a:tcStyle>
        <a:tcBdr>
          <a:left>
            <a:ln w="12700" cap="flat">
              <a:solidFill>
                <a:srgbClr val="C4C4C4"/>
              </a:solidFill>
              <a:prstDash val="solid"/>
              <a:miter lim="400000"/>
            </a:ln>
          </a:left>
          <a:right>
            <a:ln w="12700" cap="flat">
              <a:solidFill>
                <a:srgbClr val="C4C4C4"/>
              </a:solidFill>
              <a:prstDash val="solid"/>
              <a:miter lim="400000"/>
            </a:ln>
          </a:right>
          <a:top>
            <a:ln w="12700" cap="flat">
              <a:solidFill>
                <a:srgbClr val="C4C4C4"/>
              </a:solidFill>
              <a:prstDash val="solid"/>
              <a:miter lim="400000"/>
            </a:ln>
          </a:top>
          <a:bottom>
            <a:ln w="12700" cap="flat">
              <a:solidFill>
                <a:srgbClr val="C4C4C4"/>
              </a:solidFill>
              <a:prstDash val="solid"/>
              <a:miter lim="400000"/>
            </a:ln>
          </a:bottom>
          <a:insideH>
            <a:ln w="12700" cap="flat">
              <a:solidFill>
                <a:srgbClr val="C4C4C4"/>
              </a:solidFill>
              <a:prstDash val="solid"/>
              <a:miter lim="400000"/>
            </a:ln>
          </a:insideH>
          <a:insideV>
            <a:ln w="12700" cap="flat">
              <a:solidFill>
                <a:srgbClr val="C4C4C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BBF8A">
              <a:alpha val="30000"/>
            </a:srgbClr>
          </a:solidFill>
        </a:fill>
      </a:tcStyle>
    </a:band2H>
    <a:firstCol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solidFill>
                <a:srgbClr val="C4C4C4"/>
              </a:solidFill>
              <a:prstDash val="solid"/>
              <a:miter lim="400000"/>
            </a:ln>
          </a:left>
          <a:right>
            <a:ln w="12700" cap="flat">
              <a:solidFill>
                <a:srgbClr val="C4C4C4"/>
              </a:solidFill>
              <a:prstDash val="solid"/>
              <a:miter lim="400000"/>
            </a:ln>
          </a:right>
          <a:top>
            <a:ln w="12700" cap="flat">
              <a:solidFill>
                <a:srgbClr val="C4C4C4"/>
              </a:solidFill>
              <a:prstDash val="solid"/>
              <a:miter lim="400000"/>
            </a:ln>
          </a:top>
          <a:bottom>
            <a:ln w="12700" cap="flat">
              <a:solidFill>
                <a:srgbClr val="C4C4C4"/>
              </a:solidFill>
              <a:prstDash val="solid"/>
              <a:miter lim="400000"/>
            </a:ln>
          </a:bottom>
          <a:insideH>
            <a:ln w="12700" cap="flat">
              <a:solidFill>
                <a:srgbClr val="C4C4C4"/>
              </a:solidFill>
              <a:prstDash val="solid"/>
              <a:miter lim="400000"/>
            </a:ln>
          </a:insideH>
          <a:insideV>
            <a:ln w="12700" cap="flat">
              <a:solidFill>
                <a:srgbClr val="C4C4C4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5C5C5C"/>
        </a:fontRef>
        <a:srgbClr val="5C5C5C"/>
      </a:tcTxStyle>
      <a:tcStyle>
        <a:tcBdr>
          <a:left>
            <a:ln w="12700" cap="flat">
              <a:solidFill>
                <a:srgbClr val="C4C4C4"/>
              </a:solidFill>
              <a:prstDash val="solid"/>
              <a:miter lim="400000"/>
            </a:ln>
          </a:left>
          <a:right>
            <a:ln w="12700" cap="flat">
              <a:solidFill>
                <a:srgbClr val="C4C4C4"/>
              </a:solidFill>
              <a:prstDash val="solid"/>
              <a:miter lim="400000"/>
            </a:ln>
          </a:right>
          <a:top>
            <a:ln w="254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C4C4C4"/>
              </a:solidFill>
              <a:prstDash val="solid"/>
              <a:miter lim="400000"/>
            </a:ln>
          </a:bottom>
          <a:insideH>
            <a:ln w="12700" cap="flat">
              <a:solidFill>
                <a:srgbClr val="C4C4C4"/>
              </a:solidFill>
              <a:prstDash val="solid"/>
              <a:miter lim="400000"/>
            </a:ln>
          </a:insideH>
          <a:insideV>
            <a:ln w="12700" cap="flat">
              <a:solidFill>
                <a:srgbClr val="C4C4C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4C4C4"/>
              </a:solidFill>
              <a:prstDash val="solid"/>
              <a:miter lim="400000"/>
            </a:ln>
          </a:left>
          <a:right>
            <a:ln w="12700" cap="flat">
              <a:solidFill>
                <a:srgbClr val="C4C4C4"/>
              </a:solidFill>
              <a:prstDash val="solid"/>
              <a:miter lim="400000"/>
            </a:ln>
          </a:right>
          <a:top>
            <a:ln w="12700" cap="flat">
              <a:solidFill>
                <a:srgbClr val="C4C4C4"/>
              </a:solidFill>
              <a:prstDash val="solid"/>
              <a:miter lim="400000"/>
            </a:ln>
          </a:top>
          <a:bottom>
            <a:ln w="12700" cap="flat">
              <a:solidFill>
                <a:srgbClr val="C4C4C4"/>
              </a:solidFill>
              <a:prstDash val="solid"/>
              <a:miter lim="400000"/>
            </a:ln>
          </a:bottom>
          <a:insideH>
            <a:ln w="12700" cap="flat">
              <a:solidFill>
                <a:srgbClr val="C4C4C4"/>
              </a:solidFill>
              <a:prstDash val="solid"/>
              <a:miter lim="400000"/>
            </a:ln>
          </a:insideH>
          <a:insideV>
            <a:ln w="12700" cap="flat">
              <a:solidFill>
                <a:srgbClr val="C4C4C4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4C4C4"/>
              </a:solidFill>
              <a:prstDash val="solid"/>
              <a:miter lim="400000"/>
            </a:ln>
          </a:top>
          <a:bottom>
            <a:ln w="12700" cap="flat">
              <a:solidFill>
                <a:srgbClr val="C4C4C4"/>
              </a:solidFill>
              <a:prstDash val="solid"/>
              <a:miter lim="400000"/>
            </a:ln>
          </a:bottom>
          <a:insideH>
            <a:ln w="12700" cap="flat">
              <a:solidFill>
                <a:srgbClr val="C4C4C4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AAAAA">
              <a:alpha val="20000"/>
            </a:srgbClr>
          </a:solidFill>
        </a:fill>
      </a:tcStyle>
    </a:band2H>
    <a:firstCol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CBCBCB">
                  <a:alpha val="81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>
              <a:alpha val="81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BCBCB">
                  <a:alpha val="81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CBCBCB">
                  <a:alpha val="81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252F36"/>
              </a:solidFill>
              <a:prstDash val="solid"/>
              <a:miter lim="400000"/>
            </a:ln>
          </a:top>
          <a:bottom>
            <a:ln w="12700" cap="flat">
              <a:solidFill>
                <a:srgbClr val="252F36"/>
              </a:solidFill>
              <a:prstDash val="solid"/>
              <a:miter lim="400000"/>
            </a:ln>
          </a:bottom>
          <a:insideH>
            <a:ln w="12700" cap="flat">
              <a:solidFill>
                <a:srgbClr val="252F3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AAAAA">
              <a:alpha val="30000"/>
            </a:srgbClr>
          </a:solidFill>
        </a:fill>
      </a:tcStyle>
    </a:band2H>
    <a:firstCol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252F36"/>
              </a:solidFill>
              <a:prstDash val="solid"/>
              <a:miter lim="400000"/>
            </a:ln>
          </a:right>
          <a:top>
            <a:ln w="12700" cap="flat">
              <a:solidFill>
                <a:srgbClr val="252F36"/>
              </a:solidFill>
              <a:prstDash val="solid"/>
              <a:miter lim="400000"/>
            </a:ln>
          </a:top>
          <a:bottom>
            <a:ln w="12700" cap="flat">
              <a:solidFill>
                <a:srgbClr val="252F36"/>
              </a:solidFill>
              <a:prstDash val="solid"/>
              <a:miter lim="400000"/>
            </a:ln>
          </a:bottom>
          <a:insideH>
            <a:ln w="12700" cap="flat">
              <a:solidFill>
                <a:srgbClr val="252F3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252F3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F6F6F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252F3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F6F6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8B8B8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B8B8B8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B8B8B8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AAAAA">
              <a:alpha val="20000"/>
            </a:srgbClr>
          </a:solidFill>
        </a:fill>
      </a:tcStyle>
    </a:band2H>
    <a:firstCol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254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B8B8B8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B8B8B8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363929"/>
        </a:fontRef>
        <a:srgbClr val="36392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254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34" d="100"/>
          <a:sy n="34" d="100"/>
        </p:scale>
        <p:origin x="-132" y="-7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340100" y="2476500"/>
            <a:ext cx="19202400" cy="4394200"/>
          </a:xfrm>
          <a:prstGeom prst="rect">
            <a:avLst/>
          </a:prstGeom>
        </p:spPr>
        <p:txBody>
          <a:bodyPr anchor="b"/>
          <a:lstStyle>
            <a:lvl1pPr>
              <a:defRPr sz="13200"/>
            </a:lvl1pPr>
          </a:lstStyle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340100" y="7073900"/>
            <a:ext cx="19202400" cy="2184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800"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1pPr>
            <a:lvl2pPr marL="0" indent="0" algn="ctr">
              <a:spcBef>
                <a:spcPts val="0"/>
              </a:spcBef>
              <a:buSzTx/>
              <a:buNone/>
              <a:defRPr sz="5800"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2pPr>
            <a:lvl3pPr marL="0" indent="0" algn="ctr">
              <a:spcBef>
                <a:spcPts val="0"/>
              </a:spcBef>
              <a:buSzTx/>
              <a:buNone/>
              <a:defRPr sz="5800"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3pPr>
            <a:lvl4pPr marL="0" indent="0" algn="ctr">
              <a:spcBef>
                <a:spcPts val="0"/>
              </a:spcBef>
              <a:buSzTx/>
              <a:buNone/>
              <a:defRPr sz="5800"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4pPr>
            <a:lvl5pPr marL="0" indent="0" algn="ctr">
              <a:spcBef>
                <a:spcPts val="0"/>
              </a:spcBef>
              <a:buSzTx/>
              <a:buNone/>
              <a:defRPr sz="5800"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Изображен."/>
          <p:cNvSpPr>
            <a:spLocks noGrp="1"/>
          </p:cNvSpPr>
          <p:nvPr>
            <p:ph type="pic" sz="half" idx="21"/>
          </p:nvPr>
        </p:nvSpPr>
        <p:spPr>
          <a:xfrm>
            <a:off x="13458676" y="5453039"/>
            <a:ext cx="9911203" cy="80645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2" name="Изображен."/>
          <p:cNvSpPr>
            <a:spLocks noGrp="1"/>
          </p:cNvSpPr>
          <p:nvPr>
            <p:ph type="pic" sz="quarter" idx="22"/>
          </p:nvPr>
        </p:nvSpPr>
        <p:spPr>
          <a:xfrm>
            <a:off x="13506450" y="-275167"/>
            <a:ext cx="9795934" cy="65278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Изображен."/>
          <p:cNvSpPr>
            <a:spLocks noGrp="1"/>
          </p:cNvSpPr>
          <p:nvPr>
            <p:ph type="pic" idx="23"/>
          </p:nvPr>
        </p:nvSpPr>
        <p:spPr>
          <a:xfrm>
            <a:off x="-4292600" y="1066800"/>
            <a:ext cx="17395723" cy="11573239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— Иван Арсентьев"/>
          <p:cNvSpPr txBox="1">
            <a:spLocks noGrp="1"/>
          </p:cNvSpPr>
          <p:nvPr>
            <p:ph type="body" sz="quarter" idx="21"/>
          </p:nvPr>
        </p:nvSpPr>
        <p:spPr>
          <a:xfrm>
            <a:off x="3048000" y="8953500"/>
            <a:ext cx="19621500" cy="6731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 defTabSz="825500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— Иван Арсентьев</a:t>
            </a:r>
          </a:p>
        </p:txBody>
      </p:sp>
      <p:sp>
        <p:nvSpPr>
          <p:cNvPr id="112" name="«Введите цитату здесь»."/>
          <p:cNvSpPr txBox="1">
            <a:spLocks noGrp="1"/>
          </p:cNvSpPr>
          <p:nvPr>
            <p:ph type="body" sz="quarter" idx="22"/>
          </p:nvPr>
        </p:nvSpPr>
        <p:spPr>
          <a:xfrm>
            <a:off x="3048000" y="6004712"/>
            <a:ext cx="19621500" cy="9572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 defTabSz="825500">
              <a:spcBef>
                <a:spcPts val="3400"/>
              </a:spcBef>
              <a:buSzTx/>
              <a:buNone/>
            </a:lvl1pPr>
          </a:lstStyle>
          <a:p>
            <a:r>
              <a:t>«Введите цитату здесь».</a:t>
            </a:r>
          </a:p>
        </p:txBody>
      </p:sp>
      <p:sp>
        <p:nvSpPr>
          <p:cNvPr id="1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Изображен."/>
          <p:cNvSpPr>
            <a:spLocks noGrp="1"/>
          </p:cNvSpPr>
          <p:nvPr>
            <p:ph type="pic" idx="21"/>
          </p:nvPr>
        </p:nvSpPr>
        <p:spPr>
          <a:xfrm>
            <a:off x="-165100" y="-647700"/>
            <a:ext cx="24644363" cy="16395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55138723_2910x1937.jpeg"/>
          <p:cNvSpPr>
            <a:spLocks noGrp="1"/>
          </p:cNvSpPr>
          <p:nvPr>
            <p:ph type="pic" sz="half" idx="21"/>
          </p:nvPr>
        </p:nvSpPr>
        <p:spPr>
          <a:xfrm>
            <a:off x="7033080" y="647657"/>
            <a:ext cx="11718512" cy="7796233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340100" y="8470900"/>
            <a:ext cx="19202400" cy="2844800"/>
          </a:xfrm>
          <a:prstGeom prst="rect">
            <a:avLst/>
          </a:prstGeom>
        </p:spPr>
        <p:txBody>
          <a:bodyPr/>
          <a:lstStyle>
            <a:lvl1pPr>
              <a:defRPr sz="13200"/>
            </a:lvl1pPr>
          </a:lstStyle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340100" y="11049000"/>
            <a:ext cx="19202400" cy="2070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800"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1pPr>
            <a:lvl2pPr marL="0" indent="0" algn="ctr">
              <a:spcBef>
                <a:spcPts val="0"/>
              </a:spcBef>
              <a:buSzTx/>
              <a:buNone/>
              <a:defRPr sz="5800"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2pPr>
            <a:lvl3pPr marL="0" indent="0" algn="ctr">
              <a:spcBef>
                <a:spcPts val="0"/>
              </a:spcBef>
              <a:buSzTx/>
              <a:buNone/>
              <a:defRPr sz="5800"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3pPr>
            <a:lvl4pPr marL="0" indent="0" algn="ctr">
              <a:spcBef>
                <a:spcPts val="0"/>
              </a:spcBef>
              <a:buSzTx/>
              <a:buNone/>
              <a:defRPr sz="5800"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4pPr>
            <a:lvl5pPr marL="0" indent="0" algn="ctr">
              <a:spcBef>
                <a:spcPts val="0"/>
              </a:spcBef>
              <a:buSzTx/>
              <a:buNone/>
              <a:defRPr sz="5800"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340100" y="5041900"/>
            <a:ext cx="19202400" cy="36449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155138723_2910x1937.jpeg"/>
          <p:cNvSpPr>
            <a:spLocks noGrp="1"/>
          </p:cNvSpPr>
          <p:nvPr>
            <p:ph type="pic" idx="21"/>
          </p:nvPr>
        </p:nvSpPr>
        <p:spPr>
          <a:xfrm>
            <a:off x="5538061" y="314910"/>
            <a:ext cx="18189426" cy="1210128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070100" y="2806700"/>
            <a:ext cx="11201400" cy="43942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2070100" y="7391400"/>
            <a:ext cx="11201400" cy="4927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1pPr>
            <a:lvl2pPr marL="0" indent="0" algn="ctr">
              <a:spcBef>
                <a:spcPts val="0"/>
              </a:spcBef>
              <a:buSzTx/>
              <a:buNone/>
              <a:defRPr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2pPr>
            <a:lvl3pPr marL="0" indent="0" algn="ctr">
              <a:spcBef>
                <a:spcPts val="0"/>
              </a:spcBef>
              <a:buSzTx/>
              <a:buNone/>
              <a:defRPr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3pPr>
            <a:lvl4pPr marL="0" indent="0" algn="ctr">
              <a:spcBef>
                <a:spcPts val="0"/>
              </a:spcBef>
              <a:buSzTx/>
              <a:buNone/>
              <a:defRPr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4pPr>
            <a:lvl5pPr marL="0" indent="0" algn="ctr">
              <a:spcBef>
                <a:spcPts val="0"/>
              </a:spcBef>
              <a:buSzTx/>
              <a:buNone/>
              <a:defRPr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381000"/>
            <a:ext cx="18288000" cy="36449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внутр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594100" y="5041900"/>
            <a:ext cx="18288000" cy="36449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94100" y="3860800"/>
            <a:ext cx="18288000" cy="82169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155138723_2910x1937.jpeg"/>
          <p:cNvSpPr>
            <a:spLocks noGrp="1"/>
          </p:cNvSpPr>
          <p:nvPr>
            <p:ph type="pic" sz="half" idx="21"/>
          </p:nvPr>
        </p:nvSpPr>
        <p:spPr>
          <a:xfrm>
            <a:off x="10287756" y="4010104"/>
            <a:ext cx="11949941" cy="79502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3594100" y="3860800"/>
            <a:ext cx="8877300" cy="8216900"/>
          </a:xfrm>
          <a:prstGeom prst="rect">
            <a:avLst/>
          </a:prstGeom>
        </p:spPr>
        <p:txBody>
          <a:bodyPr/>
          <a:lstStyle>
            <a:lvl1pPr marL="622300" indent="-622300">
              <a:spcBef>
                <a:spcPts val="5600"/>
              </a:spcBef>
              <a:buBlip>
                <a:blip r:embed="rId2"/>
              </a:buBlip>
              <a:defRPr sz="4200"/>
            </a:lvl1pPr>
            <a:lvl2pPr marL="1244600" indent="-622300">
              <a:spcBef>
                <a:spcPts val="5600"/>
              </a:spcBef>
              <a:buBlip>
                <a:blip r:embed="rId2"/>
              </a:buBlip>
              <a:defRPr sz="4200"/>
            </a:lvl2pPr>
            <a:lvl3pPr marL="1866900" indent="-622300">
              <a:spcBef>
                <a:spcPts val="5600"/>
              </a:spcBef>
              <a:buBlip>
                <a:blip r:embed="rId2"/>
              </a:buBlip>
              <a:defRPr sz="4200"/>
            </a:lvl3pPr>
            <a:lvl4pPr marL="2489200" indent="-622300">
              <a:spcBef>
                <a:spcPts val="5600"/>
              </a:spcBef>
              <a:buBlip>
                <a:blip r:embed="rId2"/>
              </a:buBlip>
              <a:defRPr sz="4200"/>
            </a:lvl4pPr>
            <a:lvl5pPr marL="3111500" indent="-622300">
              <a:spcBef>
                <a:spcPts val="5600"/>
              </a:spcBef>
              <a:buBlip>
                <a:blip r:embed="rId2"/>
              </a:buBlip>
              <a:defRPr sz="4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вертикальное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155138723_2910x1937.jpeg"/>
          <p:cNvSpPr>
            <a:spLocks noGrp="1"/>
          </p:cNvSpPr>
          <p:nvPr>
            <p:ph type="pic" sz="half" idx="21"/>
          </p:nvPr>
        </p:nvSpPr>
        <p:spPr>
          <a:xfrm>
            <a:off x="11458720" y="2915886"/>
            <a:ext cx="11788123" cy="7842545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070100" y="2806700"/>
            <a:ext cx="11544300" cy="43942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2070100" y="7391400"/>
            <a:ext cx="11544300" cy="4013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1pPr>
            <a:lvl2pPr marL="0" indent="0" algn="ctr">
              <a:spcBef>
                <a:spcPts val="0"/>
              </a:spcBef>
              <a:buSzTx/>
              <a:buNone/>
              <a:defRPr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2pPr>
            <a:lvl3pPr marL="0" indent="0" algn="ctr">
              <a:spcBef>
                <a:spcPts val="0"/>
              </a:spcBef>
              <a:buSzTx/>
              <a:buNone/>
              <a:defRPr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3pPr>
            <a:lvl4pPr marL="0" indent="0" algn="ctr">
              <a:spcBef>
                <a:spcPts val="0"/>
              </a:spcBef>
              <a:buSzTx/>
              <a:buNone/>
              <a:defRPr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4pPr>
            <a:lvl5pPr marL="0" indent="0" algn="ctr">
              <a:spcBef>
                <a:spcPts val="0"/>
              </a:spcBef>
              <a:buSzTx/>
              <a:buNone/>
              <a:defRPr>
                <a:effectLst>
                  <a:outerShdw blurRad="25400" dist="25400" dir="2700000" rotWithShape="0">
                    <a:srgbClr val="FFFFFF">
                      <a:alpha val="50000"/>
                    </a:srgbClr>
                  </a:outerShdw>
                </a:effectLst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81400" y="2349500"/>
            <a:ext cx="18288000" cy="9017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7"/>
              </a:buBlip>
            </a:lvl1pPr>
            <a:lvl2pPr>
              <a:buBlip>
                <a:blip r:embed="rId17"/>
              </a:buBlip>
            </a:lvl2pPr>
            <a:lvl3pPr>
              <a:buBlip>
                <a:blip r:embed="rId17"/>
              </a:buBlip>
            </a:lvl3pPr>
            <a:lvl4pPr>
              <a:buBlip>
                <a:blip r:embed="rId17"/>
              </a:buBlip>
            </a:lvl4pPr>
            <a:lvl5pPr>
              <a:buBlip>
                <a:blip r:embed="rId17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594100" y="215900"/>
            <a:ext cx="18288000" cy="3644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3123893" y="12952806"/>
            <a:ext cx="509728" cy="52308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r">
              <a:defRPr sz="28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2095500" algn="l"/>
        </a:tabLst>
        <a:defRPr sz="9400" b="0" i="0" u="none" strike="noStrike" cap="none" spc="0" baseline="0">
          <a:solidFill>
            <a:srgbClr val="363929"/>
          </a:solidFill>
          <a:effectLst>
            <a:outerShdw blurRad="25400" dist="25400" dir="2700000" rotWithShape="0">
              <a:srgbClr val="FFFFFF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2095500" algn="l"/>
        </a:tabLst>
        <a:defRPr sz="9400" b="0" i="0" u="none" strike="noStrike" cap="none" spc="0" baseline="0">
          <a:solidFill>
            <a:srgbClr val="363929"/>
          </a:solidFill>
          <a:effectLst>
            <a:outerShdw blurRad="25400" dist="25400" dir="2700000" rotWithShape="0">
              <a:srgbClr val="FFFFFF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2095500" algn="l"/>
        </a:tabLst>
        <a:defRPr sz="9400" b="0" i="0" u="none" strike="noStrike" cap="none" spc="0" baseline="0">
          <a:solidFill>
            <a:srgbClr val="363929"/>
          </a:solidFill>
          <a:effectLst>
            <a:outerShdw blurRad="25400" dist="25400" dir="2700000" rotWithShape="0">
              <a:srgbClr val="FFFFFF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2095500" algn="l"/>
        </a:tabLst>
        <a:defRPr sz="9400" b="0" i="0" u="none" strike="noStrike" cap="none" spc="0" baseline="0">
          <a:solidFill>
            <a:srgbClr val="363929"/>
          </a:solidFill>
          <a:effectLst>
            <a:outerShdw blurRad="25400" dist="25400" dir="2700000" rotWithShape="0">
              <a:srgbClr val="FFFFFF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2095500" algn="l"/>
        </a:tabLst>
        <a:defRPr sz="9400" b="0" i="0" u="none" strike="noStrike" cap="none" spc="0" baseline="0">
          <a:solidFill>
            <a:srgbClr val="363929"/>
          </a:solidFill>
          <a:effectLst>
            <a:outerShdw blurRad="25400" dist="25400" dir="2700000" rotWithShape="0">
              <a:srgbClr val="FFFFFF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2095500" algn="l"/>
        </a:tabLst>
        <a:defRPr sz="9400" b="0" i="0" u="none" strike="noStrike" cap="none" spc="0" baseline="0">
          <a:solidFill>
            <a:srgbClr val="363929"/>
          </a:solidFill>
          <a:effectLst>
            <a:outerShdw blurRad="25400" dist="25400" dir="2700000" rotWithShape="0">
              <a:srgbClr val="FFFFFF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2095500" algn="l"/>
        </a:tabLst>
        <a:defRPr sz="9400" b="0" i="0" u="none" strike="noStrike" cap="none" spc="0" baseline="0">
          <a:solidFill>
            <a:srgbClr val="363929"/>
          </a:solidFill>
          <a:effectLst>
            <a:outerShdw blurRad="25400" dist="25400" dir="2700000" rotWithShape="0">
              <a:srgbClr val="FFFFFF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2095500" algn="l"/>
        </a:tabLst>
        <a:defRPr sz="9400" b="0" i="0" u="none" strike="noStrike" cap="none" spc="0" baseline="0">
          <a:solidFill>
            <a:srgbClr val="363929"/>
          </a:solidFill>
          <a:effectLst>
            <a:outerShdw blurRad="25400" dist="25400" dir="2700000" rotWithShape="0">
              <a:srgbClr val="FFFFFF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6477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2095500" algn="l"/>
        </a:tabLst>
        <a:defRPr sz="9400" b="0" i="0" u="none" strike="noStrike" cap="none" spc="0" baseline="0">
          <a:solidFill>
            <a:srgbClr val="363929"/>
          </a:solidFill>
          <a:effectLst>
            <a:outerShdw blurRad="25400" dist="25400" dir="2700000" rotWithShape="0">
              <a:srgbClr val="FFFFFF">
                <a:alpha val="50000"/>
              </a:srgbClr>
            </a:outerShdw>
          </a:effectLst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787399" marR="0" indent="-787399" algn="l" defTabSz="647700" rtl="0" latinLnBrk="0">
        <a:lnSpc>
          <a:spcPct val="100000"/>
        </a:lnSpc>
        <a:spcBef>
          <a:spcPts val="7000"/>
        </a:spcBef>
        <a:spcAft>
          <a:spcPts val="0"/>
        </a:spcAft>
        <a:buClrTx/>
        <a:buSzPct val="35000"/>
        <a:buFontTx/>
        <a:buBlip>
          <a:blip r:embed="rId17"/>
        </a:buBlip>
        <a:tabLst/>
        <a:defRPr sz="5600" b="0" i="0" u="none" strike="noStrike" cap="none" spc="0" baseline="0">
          <a:solidFill>
            <a:srgbClr val="363929"/>
          </a:solidFill>
          <a:uFillTx/>
          <a:latin typeface="+mn-lt"/>
          <a:ea typeface="+mn-ea"/>
          <a:cs typeface="+mn-cs"/>
          <a:sym typeface="Helvetica Neue Medium"/>
        </a:defRPr>
      </a:lvl1pPr>
      <a:lvl2pPr marL="1574800" marR="0" indent="-787400" algn="l" defTabSz="647700" rtl="0" latinLnBrk="0">
        <a:lnSpc>
          <a:spcPct val="100000"/>
        </a:lnSpc>
        <a:spcBef>
          <a:spcPts val="7000"/>
        </a:spcBef>
        <a:spcAft>
          <a:spcPts val="0"/>
        </a:spcAft>
        <a:buClrTx/>
        <a:buSzPct val="35000"/>
        <a:buFontTx/>
        <a:buBlip>
          <a:blip r:embed="rId17"/>
        </a:buBlip>
        <a:tabLst/>
        <a:defRPr sz="5600" b="0" i="0" u="none" strike="noStrike" cap="none" spc="0" baseline="0">
          <a:solidFill>
            <a:srgbClr val="363929"/>
          </a:solidFill>
          <a:uFillTx/>
          <a:latin typeface="+mn-lt"/>
          <a:ea typeface="+mn-ea"/>
          <a:cs typeface="+mn-cs"/>
          <a:sym typeface="Helvetica Neue Medium"/>
        </a:defRPr>
      </a:lvl2pPr>
      <a:lvl3pPr marL="2362200" marR="0" indent="-787400" algn="l" defTabSz="647700" rtl="0" latinLnBrk="0">
        <a:lnSpc>
          <a:spcPct val="100000"/>
        </a:lnSpc>
        <a:spcBef>
          <a:spcPts val="7000"/>
        </a:spcBef>
        <a:spcAft>
          <a:spcPts val="0"/>
        </a:spcAft>
        <a:buClrTx/>
        <a:buSzPct val="35000"/>
        <a:buFontTx/>
        <a:buBlip>
          <a:blip r:embed="rId17"/>
        </a:buBlip>
        <a:tabLst/>
        <a:defRPr sz="5600" b="0" i="0" u="none" strike="noStrike" cap="none" spc="0" baseline="0">
          <a:solidFill>
            <a:srgbClr val="363929"/>
          </a:solidFill>
          <a:uFillTx/>
          <a:latin typeface="+mn-lt"/>
          <a:ea typeface="+mn-ea"/>
          <a:cs typeface="+mn-cs"/>
          <a:sym typeface="Helvetica Neue Medium"/>
        </a:defRPr>
      </a:lvl3pPr>
      <a:lvl4pPr marL="3149600" marR="0" indent="-787400" algn="l" defTabSz="647700" rtl="0" latinLnBrk="0">
        <a:lnSpc>
          <a:spcPct val="100000"/>
        </a:lnSpc>
        <a:spcBef>
          <a:spcPts val="7000"/>
        </a:spcBef>
        <a:spcAft>
          <a:spcPts val="0"/>
        </a:spcAft>
        <a:buClrTx/>
        <a:buSzPct val="35000"/>
        <a:buFontTx/>
        <a:buBlip>
          <a:blip r:embed="rId17"/>
        </a:buBlip>
        <a:tabLst/>
        <a:defRPr sz="5600" b="0" i="0" u="none" strike="noStrike" cap="none" spc="0" baseline="0">
          <a:solidFill>
            <a:srgbClr val="363929"/>
          </a:solidFill>
          <a:uFillTx/>
          <a:latin typeface="+mn-lt"/>
          <a:ea typeface="+mn-ea"/>
          <a:cs typeface="+mn-cs"/>
          <a:sym typeface="Helvetica Neue Medium"/>
        </a:defRPr>
      </a:lvl4pPr>
      <a:lvl5pPr marL="3937000" marR="0" indent="-787400" algn="l" defTabSz="647700" rtl="0" latinLnBrk="0">
        <a:lnSpc>
          <a:spcPct val="100000"/>
        </a:lnSpc>
        <a:spcBef>
          <a:spcPts val="7000"/>
        </a:spcBef>
        <a:spcAft>
          <a:spcPts val="0"/>
        </a:spcAft>
        <a:buClrTx/>
        <a:buSzPct val="35000"/>
        <a:buFontTx/>
        <a:buBlip>
          <a:blip r:embed="rId17"/>
        </a:buBlip>
        <a:tabLst/>
        <a:defRPr sz="5600" b="0" i="0" u="none" strike="noStrike" cap="none" spc="0" baseline="0">
          <a:solidFill>
            <a:srgbClr val="363929"/>
          </a:solidFill>
          <a:uFillTx/>
          <a:latin typeface="+mn-lt"/>
          <a:ea typeface="+mn-ea"/>
          <a:cs typeface="+mn-cs"/>
          <a:sym typeface="Helvetica Neue Medium"/>
        </a:defRPr>
      </a:lvl5pPr>
      <a:lvl6pPr marL="4724400" marR="0" indent="-787400" algn="l" defTabSz="647700" rtl="0" latinLnBrk="0">
        <a:lnSpc>
          <a:spcPct val="100000"/>
        </a:lnSpc>
        <a:spcBef>
          <a:spcPts val="7000"/>
        </a:spcBef>
        <a:spcAft>
          <a:spcPts val="0"/>
        </a:spcAft>
        <a:buClrTx/>
        <a:buSzPct val="35000"/>
        <a:buFontTx/>
        <a:buBlip>
          <a:blip r:embed="rId17"/>
        </a:buBlip>
        <a:tabLst/>
        <a:defRPr sz="5600" b="0" i="0" u="none" strike="noStrike" cap="none" spc="0" baseline="0">
          <a:solidFill>
            <a:srgbClr val="363929"/>
          </a:solidFill>
          <a:uFillTx/>
          <a:latin typeface="+mn-lt"/>
          <a:ea typeface="+mn-ea"/>
          <a:cs typeface="+mn-cs"/>
          <a:sym typeface="Helvetica Neue Medium"/>
        </a:defRPr>
      </a:lvl6pPr>
      <a:lvl7pPr marL="5511800" marR="0" indent="-787400" algn="l" defTabSz="647700" rtl="0" latinLnBrk="0">
        <a:lnSpc>
          <a:spcPct val="100000"/>
        </a:lnSpc>
        <a:spcBef>
          <a:spcPts val="7000"/>
        </a:spcBef>
        <a:spcAft>
          <a:spcPts val="0"/>
        </a:spcAft>
        <a:buClrTx/>
        <a:buSzPct val="35000"/>
        <a:buFontTx/>
        <a:buBlip>
          <a:blip r:embed="rId17"/>
        </a:buBlip>
        <a:tabLst/>
        <a:defRPr sz="5600" b="0" i="0" u="none" strike="noStrike" cap="none" spc="0" baseline="0">
          <a:solidFill>
            <a:srgbClr val="363929"/>
          </a:solidFill>
          <a:uFillTx/>
          <a:latin typeface="+mn-lt"/>
          <a:ea typeface="+mn-ea"/>
          <a:cs typeface="+mn-cs"/>
          <a:sym typeface="Helvetica Neue Medium"/>
        </a:defRPr>
      </a:lvl7pPr>
      <a:lvl8pPr marL="6299200" marR="0" indent="-787400" algn="l" defTabSz="647700" rtl="0" latinLnBrk="0">
        <a:lnSpc>
          <a:spcPct val="100000"/>
        </a:lnSpc>
        <a:spcBef>
          <a:spcPts val="7000"/>
        </a:spcBef>
        <a:spcAft>
          <a:spcPts val="0"/>
        </a:spcAft>
        <a:buClrTx/>
        <a:buSzPct val="35000"/>
        <a:buFontTx/>
        <a:buBlip>
          <a:blip r:embed="rId17"/>
        </a:buBlip>
        <a:tabLst/>
        <a:defRPr sz="5600" b="0" i="0" u="none" strike="noStrike" cap="none" spc="0" baseline="0">
          <a:solidFill>
            <a:srgbClr val="363929"/>
          </a:solidFill>
          <a:uFillTx/>
          <a:latin typeface="+mn-lt"/>
          <a:ea typeface="+mn-ea"/>
          <a:cs typeface="+mn-cs"/>
          <a:sym typeface="Helvetica Neue Medium"/>
        </a:defRPr>
      </a:lvl8pPr>
      <a:lvl9pPr marL="7086600" marR="0" indent="-787400" algn="l" defTabSz="647700" rtl="0" latinLnBrk="0">
        <a:lnSpc>
          <a:spcPct val="100000"/>
        </a:lnSpc>
        <a:spcBef>
          <a:spcPts val="7000"/>
        </a:spcBef>
        <a:spcAft>
          <a:spcPts val="0"/>
        </a:spcAft>
        <a:buClrTx/>
        <a:buSzPct val="35000"/>
        <a:buFontTx/>
        <a:buBlip>
          <a:blip r:embed="rId17"/>
        </a:buBlip>
        <a:tabLst/>
        <a:defRPr sz="5600" b="0" i="0" u="none" strike="noStrike" cap="none" spc="0" baseline="0">
          <a:solidFill>
            <a:srgbClr val="363929"/>
          </a:solidFill>
          <a:uFillTx/>
          <a:latin typeface="+mn-lt"/>
          <a:ea typeface="+mn-ea"/>
          <a:cs typeface="+mn-cs"/>
          <a:sym typeface="Helvetica Neue Medium"/>
        </a:defRPr>
      </a:lvl9pPr>
    </p:bodyStyle>
    <p:otherStyle>
      <a:lvl1pPr marL="0" marR="0" indent="0" algn="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r" defTabSz="6477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Виды исследовательской деятельности в индивидуальном учебном проекте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defTabSz="446912">
              <a:tabLst>
                <a:tab pos="1447800" algn="l"/>
              </a:tabLst>
              <a:defRPr sz="9108">
                <a:effectLst>
                  <a:outerShdw blurRad="17526" dist="17526" dir="2700000" rotWithShape="0">
                    <a:srgbClr val="FFFFFF">
                      <a:alpha val="50000"/>
                    </a:srgbClr>
                  </a:outerShdw>
                </a:effectLst>
              </a:defRPr>
            </a:lvl1pPr>
          </a:lstStyle>
          <a:p>
            <a:r>
              <a:t>Виды исследовательской деятельности в индивидуальном учебном проекте</a:t>
            </a:r>
          </a:p>
        </p:txBody>
      </p:sp>
      <p:sp>
        <p:nvSpPr>
          <p:cNvPr id="138" name="Скачко Мария Павловна…"/>
          <p:cNvSpPr txBox="1">
            <a:spLocks noGrp="1"/>
          </p:cNvSpPr>
          <p:nvPr>
            <p:ph type="subTitle" sz="quarter" idx="1"/>
          </p:nvPr>
        </p:nvSpPr>
        <p:spPr>
          <a:xfrm>
            <a:off x="3935095" y="9724334"/>
            <a:ext cx="19202401" cy="2184401"/>
          </a:xfrm>
          <a:prstGeom prst="rect">
            <a:avLst/>
          </a:prstGeom>
        </p:spPr>
        <p:txBody>
          <a:bodyPr/>
          <a:lstStyle/>
          <a:p>
            <a:pPr algn="r"/>
            <a:r>
              <a:t>Скачко Мария Павловна</a:t>
            </a:r>
          </a:p>
          <a:p>
            <a:pPr algn="r"/>
            <a:r>
              <a:t>ГБОУ Лицей 470</a:t>
            </a:r>
          </a:p>
        </p:txBody>
      </p:sp>
      <p:sp>
        <p:nvSpPr>
          <p:cNvPr id="139" name="Микроскоп"/>
          <p:cNvSpPr/>
          <p:nvPr/>
        </p:nvSpPr>
        <p:spPr>
          <a:xfrm>
            <a:off x="3425847" y="6445312"/>
            <a:ext cx="3797558" cy="5439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58" y="0"/>
                </a:moveTo>
                <a:lnTo>
                  <a:pt x="5450" y="778"/>
                </a:lnTo>
                <a:lnTo>
                  <a:pt x="6641" y="3247"/>
                </a:lnTo>
                <a:lnTo>
                  <a:pt x="5792" y="3446"/>
                </a:lnTo>
                <a:lnTo>
                  <a:pt x="6104" y="4092"/>
                </a:lnTo>
                <a:cubicBezTo>
                  <a:pt x="6260" y="4416"/>
                  <a:pt x="6045" y="4765"/>
                  <a:pt x="5610" y="4922"/>
                </a:cubicBezTo>
                <a:cubicBezTo>
                  <a:pt x="2282" y="6123"/>
                  <a:pt x="0" y="8548"/>
                  <a:pt x="0" y="11338"/>
                </a:cubicBezTo>
                <a:cubicBezTo>
                  <a:pt x="0" y="13653"/>
                  <a:pt x="1568" y="15716"/>
                  <a:pt x="4002" y="17038"/>
                </a:cubicBezTo>
                <a:cubicBezTo>
                  <a:pt x="4586" y="17355"/>
                  <a:pt x="4834" y="17888"/>
                  <a:pt x="4600" y="18378"/>
                </a:cubicBezTo>
                <a:lnTo>
                  <a:pt x="4184" y="19249"/>
                </a:lnTo>
                <a:lnTo>
                  <a:pt x="1504" y="19249"/>
                </a:lnTo>
                <a:lnTo>
                  <a:pt x="383" y="21600"/>
                </a:lnTo>
                <a:lnTo>
                  <a:pt x="21600" y="21600"/>
                </a:lnTo>
                <a:lnTo>
                  <a:pt x="20479" y="19249"/>
                </a:lnTo>
                <a:lnTo>
                  <a:pt x="11598" y="19249"/>
                </a:lnTo>
                <a:lnTo>
                  <a:pt x="10562" y="17077"/>
                </a:lnTo>
                <a:lnTo>
                  <a:pt x="11571" y="16839"/>
                </a:lnTo>
                <a:lnTo>
                  <a:pt x="11765" y="17236"/>
                </a:lnTo>
                <a:cubicBezTo>
                  <a:pt x="11884" y="17482"/>
                  <a:pt x="13400" y="17349"/>
                  <a:pt x="15152" y="16937"/>
                </a:cubicBezTo>
                <a:cubicBezTo>
                  <a:pt x="16905" y="16524"/>
                  <a:pt x="18230" y="15990"/>
                  <a:pt x="18111" y="15743"/>
                </a:cubicBezTo>
                <a:lnTo>
                  <a:pt x="17339" y="14141"/>
                </a:lnTo>
                <a:lnTo>
                  <a:pt x="9985" y="15870"/>
                </a:lnTo>
                <a:lnTo>
                  <a:pt x="9392" y="14628"/>
                </a:lnTo>
                <a:lnTo>
                  <a:pt x="18738" y="12430"/>
                </a:lnTo>
                <a:lnTo>
                  <a:pt x="18157" y="11225"/>
                </a:lnTo>
                <a:lnTo>
                  <a:pt x="8816" y="13422"/>
                </a:lnTo>
                <a:cubicBezTo>
                  <a:pt x="8484" y="12824"/>
                  <a:pt x="7243" y="12835"/>
                  <a:pt x="6947" y="13456"/>
                </a:cubicBezTo>
                <a:lnTo>
                  <a:pt x="6503" y="14386"/>
                </a:lnTo>
                <a:cubicBezTo>
                  <a:pt x="6304" y="14804"/>
                  <a:pt x="5529" y="14924"/>
                  <a:pt x="5109" y="14596"/>
                </a:cubicBezTo>
                <a:cubicBezTo>
                  <a:pt x="4000" y="13729"/>
                  <a:pt x="3324" y="12589"/>
                  <a:pt x="3324" y="11338"/>
                </a:cubicBezTo>
                <a:cubicBezTo>
                  <a:pt x="3324" y="9736"/>
                  <a:pt x="4435" y="8310"/>
                  <a:pt x="6145" y="7417"/>
                </a:cubicBezTo>
                <a:cubicBezTo>
                  <a:pt x="6760" y="7095"/>
                  <a:pt x="7648" y="7292"/>
                  <a:pt x="7893" y="7801"/>
                </a:cubicBezTo>
                <a:lnTo>
                  <a:pt x="8198" y="8499"/>
                </a:lnTo>
                <a:cubicBezTo>
                  <a:pt x="7412" y="8705"/>
                  <a:pt x="6996" y="9308"/>
                  <a:pt x="7266" y="9868"/>
                </a:cubicBezTo>
                <a:lnTo>
                  <a:pt x="7411" y="10170"/>
                </a:lnTo>
                <a:lnTo>
                  <a:pt x="10048" y="9550"/>
                </a:lnTo>
                <a:lnTo>
                  <a:pt x="11155" y="11844"/>
                </a:lnTo>
                <a:lnTo>
                  <a:pt x="13852" y="11208"/>
                </a:lnTo>
                <a:lnTo>
                  <a:pt x="12745" y="8916"/>
                </a:lnTo>
                <a:lnTo>
                  <a:pt x="15302" y="8314"/>
                </a:lnTo>
                <a:lnTo>
                  <a:pt x="15157" y="8012"/>
                </a:lnTo>
                <a:cubicBezTo>
                  <a:pt x="14886" y="7450"/>
                  <a:pt x="14024" y="7146"/>
                  <a:pt x="13218" y="7317"/>
                </a:cubicBezTo>
                <a:lnTo>
                  <a:pt x="10821" y="2265"/>
                </a:lnTo>
                <a:lnTo>
                  <a:pt x="9949" y="2469"/>
                </a:lnTo>
                <a:lnTo>
                  <a:pt x="8758" y="0"/>
                </a:lnTo>
                <a:close/>
                <a:moveTo>
                  <a:pt x="7777" y="15736"/>
                </a:moveTo>
                <a:cubicBezTo>
                  <a:pt x="8266" y="15736"/>
                  <a:pt x="8661" y="16014"/>
                  <a:pt x="8661" y="16355"/>
                </a:cubicBezTo>
                <a:cubicBezTo>
                  <a:pt x="8661" y="16696"/>
                  <a:pt x="8266" y="16972"/>
                  <a:pt x="7777" y="16972"/>
                </a:cubicBezTo>
                <a:cubicBezTo>
                  <a:pt x="7288" y="16972"/>
                  <a:pt x="6891" y="16696"/>
                  <a:pt x="6891" y="16355"/>
                </a:cubicBezTo>
                <a:cubicBezTo>
                  <a:pt x="6891" y="16014"/>
                  <a:pt x="7288" y="15736"/>
                  <a:pt x="7777" y="15736"/>
                </a:cubicBezTo>
                <a:close/>
              </a:path>
            </a:pathLst>
          </a:custGeom>
          <a:blipFill>
            <a:blip r:embed="rId2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0" name="Полосчатая диаграмма"/>
          <p:cNvSpPr/>
          <p:nvPr/>
        </p:nvSpPr>
        <p:spPr>
          <a:xfrm>
            <a:off x="7760257" y="9190735"/>
            <a:ext cx="4195768" cy="4184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" y="0"/>
                </a:moveTo>
                <a:cubicBezTo>
                  <a:pt x="87" y="0"/>
                  <a:pt x="0" y="87"/>
                  <a:pt x="0" y="194"/>
                </a:cubicBezTo>
                <a:lnTo>
                  <a:pt x="0" y="21404"/>
                </a:lnTo>
                <a:cubicBezTo>
                  <a:pt x="0" y="21511"/>
                  <a:pt x="87" y="21600"/>
                  <a:pt x="194" y="21600"/>
                </a:cubicBezTo>
                <a:lnTo>
                  <a:pt x="21406" y="21600"/>
                </a:lnTo>
                <a:cubicBezTo>
                  <a:pt x="21513" y="21600"/>
                  <a:pt x="21600" y="21511"/>
                  <a:pt x="21600" y="21404"/>
                </a:cubicBezTo>
                <a:lnTo>
                  <a:pt x="21600" y="20822"/>
                </a:lnTo>
                <a:cubicBezTo>
                  <a:pt x="21600" y="20715"/>
                  <a:pt x="21513" y="20628"/>
                  <a:pt x="21406" y="20628"/>
                </a:cubicBezTo>
                <a:lnTo>
                  <a:pt x="1163" y="20628"/>
                </a:lnTo>
                <a:cubicBezTo>
                  <a:pt x="1057" y="20628"/>
                  <a:pt x="970" y="20539"/>
                  <a:pt x="970" y="20432"/>
                </a:cubicBezTo>
                <a:lnTo>
                  <a:pt x="970" y="194"/>
                </a:lnTo>
                <a:cubicBezTo>
                  <a:pt x="970" y="87"/>
                  <a:pt x="883" y="0"/>
                  <a:pt x="776" y="0"/>
                </a:cubicBezTo>
                <a:lnTo>
                  <a:pt x="194" y="0"/>
                </a:lnTo>
                <a:close/>
                <a:moveTo>
                  <a:pt x="16860" y="3004"/>
                </a:moveTo>
                <a:lnTo>
                  <a:pt x="16860" y="19065"/>
                </a:lnTo>
                <a:lnTo>
                  <a:pt x="19553" y="19065"/>
                </a:lnTo>
                <a:lnTo>
                  <a:pt x="19553" y="3004"/>
                </a:lnTo>
                <a:lnTo>
                  <a:pt x="16860" y="3004"/>
                </a:lnTo>
                <a:close/>
                <a:moveTo>
                  <a:pt x="7272" y="6922"/>
                </a:moveTo>
                <a:lnTo>
                  <a:pt x="7272" y="19065"/>
                </a:lnTo>
                <a:lnTo>
                  <a:pt x="9965" y="19065"/>
                </a:lnTo>
                <a:lnTo>
                  <a:pt x="9965" y="6922"/>
                </a:lnTo>
                <a:lnTo>
                  <a:pt x="7272" y="6922"/>
                </a:lnTo>
                <a:close/>
                <a:moveTo>
                  <a:pt x="12066" y="10127"/>
                </a:moveTo>
                <a:lnTo>
                  <a:pt x="12066" y="19065"/>
                </a:lnTo>
                <a:lnTo>
                  <a:pt x="14759" y="19065"/>
                </a:lnTo>
                <a:lnTo>
                  <a:pt x="14759" y="10127"/>
                </a:lnTo>
                <a:lnTo>
                  <a:pt x="12066" y="10127"/>
                </a:lnTo>
                <a:close/>
                <a:moveTo>
                  <a:pt x="2478" y="15151"/>
                </a:moveTo>
                <a:lnTo>
                  <a:pt x="2478" y="19065"/>
                </a:lnTo>
                <a:lnTo>
                  <a:pt x="5171" y="19065"/>
                </a:lnTo>
                <a:lnTo>
                  <a:pt x="5171" y="15151"/>
                </a:lnTo>
                <a:lnTo>
                  <a:pt x="2478" y="15151"/>
                </a:lnTo>
                <a:close/>
              </a:path>
            </a:pathLst>
          </a:custGeom>
          <a:blipFill>
            <a:blip r:embed="rId2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Кадры из фильма"/>
          <p:cNvSpPr txBox="1">
            <a:spLocks noGrp="1"/>
          </p:cNvSpPr>
          <p:nvPr>
            <p:ph type="body" sz="quarter" idx="1"/>
          </p:nvPr>
        </p:nvSpPr>
        <p:spPr>
          <a:xfrm>
            <a:off x="3340100" y="11792744"/>
            <a:ext cx="19202400" cy="1326356"/>
          </a:xfrm>
          <a:prstGeom prst="rect">
            <a:avLst/>
          </a:prstGeom>
        </p:spPr>
        <p:txBody>
          <a:bodyPr/>
          <a:lstStyle/>
          <a:p>
            <a:r>
              <a:t>Кадры из фильма</a:t>
            </a:r>
          </a:p>
        </p:txBody>
      </p:sp>
      <p:pic>
        <p:nvPicPr>
          <p:cNvPr id="174" name="IMG_0010.png" descr="IMG_0010.pn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668446" y="408703"/>
            <a:ext cx="9575076" cy="59844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IMG_0012.png" descr="IMG_0012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4596913" y="722488"/>
            <a:ext cx="9245221" cy="57782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IMG_0011.png" descr="IMG_001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989235" y="4786488"/>
            <a:ext cx="10727743" cy="67048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Активная ссылка на фильм"/>
          <p:cNvSpPr txBox="1">
            <a:spLocks noGrp="1"/>
          </p:cNvSpPr>
          <p:nvPr>
            <p:ph type="title"/>
          </p:nvPr>
        </p:nvSpPr>
        <p:spPr>
          <a:xfrm>
            <a:off x="1623549" y="11438102"/>
            <a:ext cx="19202401" cy="1602984"/>
          </a:xfrm>
          <a:prstGeom prst="rect">
            <a:avLst/>
          </a:prstGeom>
        </p:spPr>
        <p:txBody>
          <a:bodyPr/>
          <a:lstStyle/>
          <a:p>
            <a:r>
              <a:t>Активная ссылка на фильм</a:t>
            </a:r>
          </a:p>
        </p:txBody>
      </p:sp>
      <p:pic>
        <p:nvPicPr>
          <p:cNvPr id="179" name="IMG_0013.jpeg" descr="IMG_0013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89676" y="656090"/>
            <a:ext cx="9637742" cy="106764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0" name="IMG_0015.gif" descr="IMG_0015.g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583529" y="887816"/>
            <a:ext cx="7234494" cy="7234494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Стрелка 7"/>
          <p:cNvSpPr/>
          <p:nvPr/>
        </p:nvSpPr>
        <p:spPr>
          <a:xfrm>
            <a:off x="19894929" y="8777862"/>
            <a:ext cx="3095173" cy="39608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33" y="0"/>
                </a:moveTo>
                <a:lnTo>
                  <a:pt x="21600" y="7818"/>
                </a:lnTo>
                <a:lnTo>
                  <a:pt x="17473" y="7818"/>
                </a:lnTo>
                <a:cubicBezTo>
                  <a:pt x="17473" y="7860"/>
                  <a:pt x="17475" y="7904"/>
                  <a:pt x="17475" y="7946"/>
                </a:cubicBezTo>
                <a:cubicBezTo>
                  <a:pt x="17475" y="15487"/>
                  <a:pt x="9652" y="21600"/>
                  <a:pt x="2" y="21600"/>
                </a:cubicBezTo>
                <a:cubicBezTo>
                  <a:pt x="2" y="21600"/>
                  <a:pt x="0" y="21600"/>
                  <a:pt x="0" y="21600"/>
                </a:cubicBezTo>
                <a:lnTo>
                  <a:pt x="0" y="16556"/>
                </a:lnTo>
                <a:cubicBezTo>
                  <a:pt x="0" y="16556"/>
                  <a:pt x="2" y="16556"/>
                  <a:pt x="2" y="16556"/>
                </a:cubicBezTo>
                <a:cubicBezTo>
                  <a:pt x="6088" y="16556"/>
                  <a:pt x="11022" y="12702"/>
                  <a:pt x="11022" y="7946"/>
                </a:cubicBezTo>
                <a:cubicBezTo>
                  <a:pt x="11022" y="7903"/>
                  <a:pt x="11018" y="7860"/>
                  <a:pt x="11018" y="7818"/>
                </a:cubicBezTo>
                <a:lnTo>
                  <a:pt x="6864" y="7818"/>
                </a:lnTo>
                <a:lnTo>
                  <a:pt x="14233" y="0"/>
                </a:lnTo>
                <a:close/>
              </a:path>
            </a:pathLst>
          </a:custGeom>
          <a:blipFill>
            <a:blip r:embed="rId4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Вывод"/>
          <p:cNvSpPr txBox="1">
            <a:spLocks noGrp="1"/>
          </p:cNvSpPr>
          <p:nvPr>
            <p:ph type="ctrTitle"/>
          </p:nvPr>
        </p:nvSpPr>
        <p:spPr>
          <a:xfrm>
            <a:off x="2590799" y="353447"/>
            <a:ext cx="19202401" cy="1892515"/>
          </a:xfrm>
          <a:prstGeom prst="rect">
            <a:avLst/>
          </a:prstGeom>
        </p:spPr>
        <p:txBody>
          <a:bodyPr/>
          <a:lstStyle>
            <a:lvl1pPr defTabSz="576452">
              <a:tabLst>
                <a:tab pos="1866900" algn="l"/>
              </a:tabLst>
              <a:defRPr sz="11748">
                <a:effectLst>
                  <a:outerShdw blurRad="22606" dist="22606" dir="2700000" rotWithShape="0">
                    <a:srgbClr val="FFFFFF">
                      <a:alpha val="50000"/>
                    </a:srgbClr>
                  </a:outerShdw>
                </a:effectLst>
              </a:defRPr>
            </a:lvl1pPr>
          </a:lstStyle>
          <a:p>
            <a:r>
              <a:t>Вывод</a:t>
            </a:r>
          </a:p>
        </p:txBody>
      </p:sp>
      <p:sp>
        <p:nvSpPr>
          <p:cNvPr id="184" name="Таким образом, диапазон тем в области естественных наук крайне разнообразен. Любой учащийся может подобрать интересную для себя тему, как в рамках углубленного изучения дисциплины, так и в рамках школьной программы.…"/>
          <p:cNvSpPr txBox="1">
            <a:spLocks noGrp="1"/>
          </p:cNvSpPr>
          <p:nvPr>
            <p:ph type="subTitle" idx="1"/>
          </p:nvPr>
        </p:nvSpPr>
        <p:spPr>
          <a:xfrm>
            <a:off x="1746029" y="2854840"/>
            <a:ext cx="21377945" cy="10162751"/>
          </a:xfrm>
          <a:prstGeom prst="rect">
            <a:avLst/>
          </a:prstGeom>
        </p:spPr>
        <p:txBody>
          <a:bodyPr/>
          <a:lstStyle/>
          <a:p>
            <a:r>
              <a:t>Таким образом, диапазон тем в области естественных наук крайне разнообразен. Любой учащийся может подобрать интересную для себя тему, как в рамках углубленного изучения дисциплины, так и в рамках школьной программы.</a:t>
            </a:r>
          </a:p>
          <a:p>
            <a:r>
              <a:t>Разнообразие научных методов в исследовательской деятельности позволяет подобрать тематику под любые особенности ребенка и его восприятия, а также заинтересовать в более глубоком изучение предмета. Полученные результаты работ могут неожиданно удивить и раскрыть у учащегося скрытый потенциал.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Я слышу — я забываю Я вижу — я запоминаю, Я делаю — я понимаю.…"/>
          <p:cNvSpPr txBox="1">
            <a:spLocks noGrp="1"/>
          </p:cNvSpPr>
          <p:nvPr>
            <p:ph type="title"/>
          </p:nvPr>
        </p:nvSpPr>
        <p:spPr>
          <a:xfrm>
            <a:off x="1004529" y="377974"/>
            <a:ext cx="23025903" cy="221655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>
              <a:defRPr sz="4500">
                <a:latin typeface="Chalkboard SE Regular"/>
                <a:ea typeface="Chalkboard SE Regular"/>
                <a:cs typeface="Chalkboard SE Regular"/>
                <a:sym typeface="Chalkboard SE Regular"/>
              </a:defRPr>
            </a:pPr>
            <a:r>
              <a:rPr sz="6000" dirty="0">
                <a:latin typeface="Mistral" panose="03090702030407020403" pitchFamily="66" charset="0"/>
              </a:rPr>
              <a:t>Я </a:t>
            </a:r>
            <a:r>
              <a:rPr sz="6000" dirty="0" err="1">
                <a:latin typeface="Mistral" panose="03090702030407020403" pitchFamily="66" charset="0"/>
              </a:rPr>
              <a:t>слышу</a:t>
            </a:r>
            <a:r>
              <a:rPr sz="6000" dirty="0">
                <a:latin typeface="Mistral" panose="03090702030407020403" pitchFamily="66" charset="0"/>
              </a:rPr>
              <a:t> — я </a:t>
            </a:r>
            <a:r>
              <a:rPr sz="6000" dirty="0" err="1">
                <a:latin typeface="Mistral" panose="03090702030407020403" pitchFamily="66" charset="0"/>
              </a:rPr>
              <a:t>забываю</a:t>
            </a:r>
            <a:r>
              <a:rPr sz="6000" dirty="0">
                <a:latin typeface="Mistral" panose="03090702030407020403" pitchFamily="66" charset="0"/>
              </a:rPr>
              <a:t> Я </a:t>
            </a:r>
            <a:r>
              <a:rPr sz="6000" dirty="0" err="1">
                <a:latin typeface="Mistral" panose="03090702030407020403" pitchFamily="66" charset="0"/>
              </a:rPr>
              <a:t>вижу</a:t>
            </a:r>
            <a:r>
              <a:rPr sz="6000" dirty="0">
                <a:latin typeface="Mistral" panose="03090702030407020403" pitchFamily="66" charset="0"/>
              </a:rPr>
              <a:t> — я </a:t>
            </a:r>
            <a:r>
              <a:rPr sz="6000" dirty="0" err="1">
                <a:latin typeface="Mistral" panose="03090702030407020403" pitchFamily="66" charset="0"/>
              </a:rPr>
              <a:t>запоминаю</a:t>
            </a:r>
            <a:r>
              <a:rPr sz="6000" dirty="0">
                <a:latin typeface="Mistral" panose="03090702030407020403" pitchFamily="66" charset="0"/>
              </a:rPr>
              <a:t>, Я </a:t>
            </a:r>
            <a:r>
              <a:rPr sz="6000" dirty="0" err="1">
                <a:latin typeface="Mistral" panose="03090702030407020403" pitchFamily="66" charset="0"/>
              </a:rPr>
              <a:t>делаю</a:t>
            </a:r>
            <a:r>
              <a:rPr sz="6000" dirty="0">
                <a:latin typeface="Mistral" panose="03090702030407020403" pitchFamily="66" charset="0"/>
              </a:rPr>
              <a:t> — я </a:t>
            </a:r>
            <a:r>
              <a:rPr sz="6000" dirty="0" err="1">
                <a:latin typeface="Mistral" panose="03090702030407020403" pitchFamily="66" charset="0"/>
              </a:rPr>
              <a:t>понимаю</a:t>
            </a:r>
            <a:r>
              <a:rPr sz="6000" dirty="0">
                <a:latin typeface="Mistral" panose="03090702030407020403" pitchFamily="66" charset="0"/>
              </a:rPr>
              <a:t>. </a:t>
            </a:r>
          </a:p>
          <a:p>
            <a:pPr algn="r">
              <a:defRPr sz="4500">
                <a:latin typeface="Chalkboard SE Regular"/>
                <a:ea typeface="Chalkboard SE Regular"/>
                <a:cs typeface="Chalkboard SE Regular"/>
                <a:sym typeface="Chalkboard SE Regular"/>
              </a:defRPr>
            </a:pPr>
            <a:r>
              <a:rPr sz="6000" dirty="0" err="1">
                <a:latin typeface="Mistral" panose="03090702030407020403" pitchFamily="66" charset="0"/>
              </a:rPr>
              <a:t>Китайская</a:t>
            </a:r>
            <a:r>
              <a:rPr sz="6000" dirty="0">
                <a:latin typeface="Mistral" panose="03090702030407020403" pitchFamily="66" charset="0"/>
              </a:rPr>
              <a:t> </a:t>
            </a:r>
            <a:r>
              <a:rPr sz="6000" dirty="0" err="1">
                <a:latin typeface="Mistral" panose="03090702030407020403" pitchFamily="66" charset="0"/>
              </a:rPr>
              <a:t>пословица</a:t>
            </a:r>
            <a:endParaRPr sz="6000" dirty="0">
              <a:latin typeface="Mistral" panose="03090702030407020403" pitchFamily="66" charset="0"/>
            </a:endParaRPr>
          </a:p>
        </p:txBody>
      </p:sp>
      <p:sp>
        <p:nvSpPr>
          <p:cNvPr id="143" name="Исследовательская деятельность предполагает наличие основных этапов:…"/>
          <p:cNvSpPr txBox="1">
            <a:spLocks noGrp="1"/>
          </p:cNvSpPr>
          <p:nvPr>
            <p:ph type="body" idx="1"/>
          </p:nvPr>
        </p:nvSpPr>
        <p:spPr>
          <a:xfrm>
            <a:off x="1870169" y="2594531"/>
            <a:ext cx="22010965" cy="9724469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 defTabSz="641223">
              <a:tabLst>
                <a:tab pos="2070100" algn="l"/>
              </a:tabLst>
              <a:defRPr sz="4455">
                <a:effectLst>
                  <a:outerShdw blurRad="25146" dist="25146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lang="en-US" sz="4800" dirty="0" smtClean="0"/>
              <a:t>	</a:t>
            </a:r>
            <a:r>
              <a:rPr sz="4800" dirty="0" err="1" smtClean="0"/>
              <a:t>Исследовательская</a:t>
            </a:r>
            <a:r>
              <a:rPr sz="4800" dirty="0" smtClean="0"/>
              <a:t> </a:t>
            </a:r>
            <a:r>
              <a:rPr sz="4800" dirty="0" err="1"/>
              <a:t>деятельность</a:t>
            </a:r>
            <a:r>
              <a:rPr sz="4800" dirty="0"/>
              <a:t> </a:t>
            </a:r>
            <a:r>
              <a:rPr sz="4800" dirty="0" err="1"/>
              <a:t>предполагает</a:t>
            </a:r>
            <a:r>
              <a:rPr sz="4800" dirty="0"/>
              <a:t> </a:t>
            </a:r>
            <a:r>
              <a:rPr sz="4800" dirty="0" err="1"/>
              <a:t>наличие</a:t>
            </a:r>
            <a:r>
              <a:rPr sz="4800" dirty="0"/>
              <a:t> </a:t>
            </a:r>
            <a:r>
              <a:rPr sz="4800" dirty="0" err="1"/>
              <a:t>основных</a:t>
            </a:r>
            <a:r>
              <a:rPr sz="4800" dirty="0"/>
              <a:t> </a:t>
            </a:r>
            <a:r>
              <a:rPr sz="4800" dirty="0" err="1"/>
              <a:t>этапов</a:t>
            </a:r>
            <a:r>
              <a:rPr sz="4800" dirty="0"/>
              <a:t>:</a:t>
            </a:r>
          </a:p>
          <a:p>
            <a:pPr marL="1405930" lvl="1" indent="-626404" algn="l" defTabSz="641223">
              <a:buSzPct val="35000"/>
              <a:buBlip>
                <a:blip r:embed="rId2"/>
              </a:buBlip>
              <a:tabLst>
                <a:tab pos="2070100" algn="l"/>
              </a:tabLst>
              <a:defRPr sz="4455">
                <a:effectLst>
                  <a:outerShdw blurRad="25146" dist="25146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sz="4800" dirty="0" err="1"/>
              <a:t>постановка</a:t>
            </a:r>
            <a:r>
              <a:rPr sz="4800" dirty="0"/>
              <a:t> </a:t>
            </a:r>
            <a:r>
              <a:rPr sz="4800" dirty="0" err="1"/>
              <a:t>проблемы</a:t>
            </a:r>
            <a:endParaRPr sz="4800" dirty="0"/>
          </a:p>
          <a:p>
            <a:pPr marL="1405930" lvl="1" indent="-626404" algn="l" defTabSz="641223">
              <a:buSzPct val="35000"/>
              <a:buBlip>
                <a:blip r:embed="rId2"/>
              </a:buBlip>
              <a:tabLst>
                <a:tab pos="2070100" algn="l"/>
              </a:tabLst>
              <a:defRPr sz="4455">
                <a:effectLst>
                  <a:outerShdw blurRad="25146" dist="25146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sz="4800" dirty="0" err="1"/>
              <a:t>ознакомление</a:t>
            </a:r>
            <a:r>
              <a:rPr sz="4800" dirty="0"/>
              <a:t> с </a:t>
            </a:r>
            <a:r>
              <a:rPr sz="4800" dirty="0" err="1"/>
              <a:t>литературой</a:t>
            </a:r>
            <a:r>
              <a:rPr sz="4800" dirty="0"/>
              <a:t> </a:t>
            </a:r>
            <a:r>
              <a:rPr sz="4800" dirty="0" err="1"/>
              <a:t>по</a:t>
            </a:r>
            <a:r>
              <a:rPr sz="4800" dirty="0"/>
              <a:t> </a:t>
            </a:r>
            <a:r>
              <a:rPr sz="4800" dirty="0" err="1"/>
              <a:t>данной</a:t>
            </a:r>
            <a:r>
              <a:rPr sz="4800" dirty="0"/>
              <a:t> </a:t>
            </a:r>
            <a:r>
              <a:rPr sz="4800" dirty="0" err="1"/>
              <a:t>проблематике</a:t>
            </a:r>
            <a:endParaRPr sz="4800" dirty="0"/>
          </a:p>
          <a:p>
            <a:pPr marL="1405930" lvl="1" indent="-626404" algn="l" defTabSz="641223">
              <a:buSzPct val="35000"/>
              <a:buBlip>
                <a:blip r:embed="rId2"/>
              </a:buBlip>
              <a:tabLst>
                <a:tab pos="2070100" algn="l"/>
              </a:tabLst>
              <a:defRPr sz="4455">
                <a:effectLst>
                  <a:outerShdw blurRad="25146" dist="25146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sz="4800" dirty="0" err="1"/>
              <a:t>овладение</a:t>
            </a:r>
            <a:r>
              <a:rPr sz="4800" dirty="0"/>
              <a:t> </a:t>
            </a:r>
            <a:r>
              <a:rPr sz="4800" dirty="0" err="1"/>
              <a:t>методикой</a:t>
            </a:r>
            <a:r>
              <a:rPr sz="4800" dirty="0"/>
              <a:t> </a:t>
            </a:r>
            <a:r>
              <a:rPr sz="4800" dirty="0" err="1"/>
              <a:t>исследования</a:t>
            </a:r>
            <a:endParaRPr sz="4800" dirty="0"/>
          </a:p>
          <a:p>
            <a:pPr marL="1405930" lvl="1" indent="-626404" algn="l" defTabSz="641223">
              <a:buSzPct val="35000"/>
              <a:buBlip>
                <a:blip r:embed="rId2"/>
              </a:buBlip>
              <a:tabLst>
                <a:tab pos="2070100" algn="l"/>
              </a:tabLst>
              <a:defRPr sz="4455">
                <a:effectLst>
                  <a:outerShdw blurRad="25146" dist="25146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sz="4800" dirty="0" err="1"/>
              <a:t>сбор</a:t>
            </a:r>
            <a:r>
              <a:rPr sz="4800" dirty="0"/>
              <a:t> </a:t>
            </a:r>
            <a:r>
              <a:rPr sz="4800" dirty="0" err="1"/>
              <a:t>собственного</a:t>
            </a:r>
            <a:r>
              <a:rPr sz="4800" dirty="0"/>
              <a:t> </a:t>
            </a:r>
            <a:r>
              <a:rPr sz="4800" dirty="0" err="1"/>
              <a:t>материала</a:t>
            </a:r>
            <a:endParaRPr sz="4800" dirty="0"/>
          </a:p>
          <a:p>
            <a:pPr marL="1405930" lvl="1" indent="-626404" algn="l" defTabSz="641223">
              <a:buSzPct val="35000"/>
              <a:buBlip>
                <a:blip r:embed="rId2"/>
              </a:buBlip>
              <a:tabLst>
                <a:tab pos="2070100" algn="l"/>
              </a:tabLst>
              <a:defRPr sz="4455">
                <a:effectLst>
                  <a:outerShdw blurRad="25146" dist="25146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sz="4800" dirty="0" err="1"/>
              <a:t>его</a:t>
            </a:r>
            <a:r>
              <a:rPr sz="4800" dirty="0"/>
              <a:t> </a:t>
            </a:r>
            <a:r>
              <a:rPr sz="4800" dirty="0" err="1"/>
              <a:t>анализ</a:t>
            </a:r>
            <a:r>
              <a:rPr sz="4800" dirty="0"/>
              <a:t> и </a:t>
            </a:r>
            <a:r>
              <a:rPr sz="4800" dirty="0" err="1"/>
              <a:t>обобщение</a:t>
            </a:r>
            <a:endParaRPr sz="4800" dirty="0"/>
          </a:p>
          <a:p>
            <a:pPr marL="1405930" lvl="1" indent="-626404" algn="l" defTabSz="641223">
              <a:buSzPct val="35000"/>
              <a:buBlip>
                <a:blip r:embed="rId2"/>
              </a:buBlip>
              <a:tabLst>
                <a:tab pos="2070100" algn="l"/>
              </a:tabLst>
              <a:defRPr sz="4455">
                <a:effectLst>
                  <a:outerShdw blurRad="25146" dist="25146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sz="4800" dirty="0" err="1"/>
              <a:t>выводы</a:t>
            </a:r>
            <a:endParaRPr sz="4800" dirty="0"/>
          </a:p>
          <a:p>
            <a:pPr algn="l" defTabSz="641223">
              <a:tabLst>
                <a:tab pos="2070100" algn="l"/>
              </a:tabLst>
              <a:defRPr sz="4455">
                <a:effectLst>
                  <a:outerShdw blurRad="25146" dist="25146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lang="en-US" sz="4800" dirty="0" smtClean="0"/>
              <a:t>	</a:t>
            </a:r>
            <a:r>
              <a:rPr lang="ru-RU" sz="4800" dirty="0" smtClean="0"/>
              <a:t>Итог прохождения этих этапов</a:t>
            </a:r>
            <a:r>
              <a:rPr sz="4800" smtClean="0"/>
              <a:t>  должен </a:t>
            </a:r>
            <a:r>
              <a:rPr sz="4800" dirty="0" err="1"/>
              <a:t>включать</a:t>
            </a:r>
            <a:r>
              <a:rPr sz="4800" dirty="0"/>
              <a:t> в </a:t>
            </a:r>
            <a:r>
              <a:rPr sz="4800" dirty="0" err="1"/>
              <a:t>себя</a:t>
            </a:r>
            <a:r>
              <a:rPr sz="4800" dirty="0"/>
              <a:t> </a:t>
            </a:r>
            <a:r>
              <a:rPr sz="4800" dirty="0" err="1"/>
              <a:t>защиту</a:t>
            </a:r>
            <a:r>
              <a:rPr sz="4800" dirty="0"/>
              <a:t> </a:t>
            </a:r>
            <a:r>
              <a:rPr sz="4800" dirty="0" err="1"/>
              <a:t>исследовательской</a:t>
            </a:r>
            <a:r>
              <a:rPr sz="4800" dirty="0"/>
              <a:t> </a:t>
            </a:r>
            <a:r>
              <a:rPr sz="4800" dirty="0" err="1"/>
              <a:t>работы</a:t>
            </a:r>
            <a:r>
              <a:rPr sz="4800" dirty="0"/>
              <a:t> и </a:t>
            </a:r>
            <a:r>
              <a:rPr sz="4800" dirty="0" err="1"/>
              <a:t>осмысление</a:t>
            </a:r>
            <a:r>
              <a:rPr sz="4800" dirty="0"/>
              <a:t> </a:t>
            </a:r>
            <a:r>
              <a:rPr sz="4800" dirty="0" err="1"/>
              <a:t>собственной</a:t>
            </a:r>
            <a:r>
              <a:rPr sz="4800" dirty="0"/>
              <a:t> </a:t>
            </a:r>
            <a:r>
              <a:rPr sz="4800" dirty="0" err="1"/>
              <a:t>деятельности</a:t>
            </a:r>
            <a:r>
              <a:rPr sz="4800" dirty="0"/>
              <a:t> и </a:t>
            </a:r>
            <a:r>
              <a:rPr sz="4800" dirty="0" err="1"/>
              <a:t>ее</a:t>
            </a:r>
            <a:r>
              <a:rPr sz="4800" dirty="0"/>
              <a:t> </a:t>
            </a:r>
            <a:r>
              <a:rPr sz="4800" dirty="0" err="1"/>
              <a:t>результатов</a:t>
            </a:r>
            <a:r>
              <a:rPr sz="4800" dirty="0"/>
              <a:t>. </a:t>
            </a:r>
            <a:r>
              <a:rPr sz="4800" dirty="0" err="1"/>
              <a:t>Без</a:t>
            </a:r>
            <a:r>
              <a:rPr sz="4800" dirty="0"/>
              <a:t> </a:t>
            </a:r>
            <a:r>
              <a:rPr sz="4800" dirty="0" err="1"/>
              <a:t>этих</a:t>
            </a:r>
            <a:r>
              <a:rPr sz="4800" dirty="0"/>
              <a:t> </a:t>
            </a:r>
            <a:r>
              <a:rPr sz="4800" dirty="0" err="1"/>
              <a:t>крайне</a:t>
            </a:r>
            <a:r>
              <a:rPr sz="4800" dirty="0"/>
              <a:t> </a:t>
            </a:r>
            <a:r>
              <a:rPr sz="4800" dirty="0" err="1"/>
              <a:t>важных</a:t>
            </a:r>
            <a:r>
              <a:rPr sz="4800" dirty="0"/>
              <a:t> </a:t>
            </a:r>
            <a:r>
              <a:rPr sz="4800" err="1"/>
              <a:t>этапов</a:t>
            </a:r>
            <a:r>
              <a:rPr sz="4800"/>
              <a:t> </a:t>
            </a:r>
            <a:r>
              <a:rPr sz="4800" smtClean="0"/>
              <a:t>, </a:t>
            </a:r>
            <a:r>
              <a:rPr sz="4800" dirty="0" err="1"/>
              <a:t>исследовательская</a:t>
            </a:r>
            <a:r>
              <a:rPr sz="4800" dirty="0"/>
              <a:t> </a:t>
            </a:r>
            <a:r>
              <a:rPr sz="4800" dirty="0" err="1"/>
              <a:t>деятельность</a:t>
            </a:r>
            <a:r>
              <a:rPr sz="4800" dirty="0"/>
              <a:t> </a:t>
            </a:r>
            <a:r>
              <a:rPr sz="4800" dirty="0" err="1"/>
              <a:t>не</a:t>
            </a:r>
            <a:r>
              <a:rPr sz="4800" dirty="0"/>
              <a:t> </a:t>
            </a:r>
            <a:r>
              <a:rPr sz="4800" dirty="0" err="1"/>
              <a:t>может</a:t>
            </a:r>
            <a:r>
              <a:rPr sz="4800" dirty="0"/>
              <a:t> </a:t>
            </a:r>
            <a:r>
              <a:rPr sz="4800" dirty="0" err="1"/>
              <a:t>считаться</a:t>
            </a:r>
            <a:r>
              <a:rPr sz="4800" dirty="0"/>
              <a:t> </a:t>
            </a:r>
            <a:r>
              <a:rPr sz="4800" dirty="0" err="1"/>
              <a:t>завершенной</a:t>
            </a:r>
            <a:endParaRPr sz="4800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В преподавании естественных наук, в частности биологии, основная задача состоит в том, чтобы , прежде всего, заинтересовать учащихся процессом познания : научить ставить вопросы и пытаться найти на них ответы, объяснять результаты, делать выводы.…"/>
          <p:cNvSpPr txBox="1">
            <a:spLocks noGrp="1"/>
          </p:cNvSpPr>
          <p:nvPr>
            <p:ph type="title"/>
          </p:nvPr>
        </p:nvSpPr>
        <p:spPr>
          <a:xfrm>
            <a:off x="2399241" y="862720"/>
            <a:ext cx="21953906" cy="12500268"/>
          </a:xfrm>
          <a:prstGeom prst="rect">
            <a:avLst/>
          </a:prstGeom>
        </p:spPr>
        <p:txBody>
          <a:bodyPr/>
          <a:lstStyle/>
          <a:p>
            <a:pPr algn="l">
              <a:defRPr sz="4500"/>
            </a:pPr>
            <a:r>
              <a:t>В </a:t>
            </a:r>
            <a:r>
              <a:rPr sz="4800"/>
              <a:t>преподавании естественных наук, в частности биологии, основная задача состоит в том, чтобы , прежде всего, заинтересовать учащихся процессом познания : научить ставить вопросы и пытаться найти на них ответы, объяснять результаты, делать выводы.</a:t>
            </a:r>
          </a:p>
          <a:p>
            <a:pPr algn="l">
              <a:defRPr sz="4800"/>
            </a:pPr>
            <a:r>
              <a:t>Одним из наиболие распространенных видов исследовательского труда школьников в процессе учения сегодня является метод проектирования, который конкретно меняет функцию учащегося в образовательном процессе. Этот метод позволяет делать что-то интересное и новое, проявить себя, попробовать свои силы , приложить знания и показать публично полученный результат.</a:t>
            </a:r>
          </a:p>
        </p:txBody>
      </p:sp>
      <p:sp>
        <p:nvSpPr>
          <p:cNvPr id="146" name="Стопка книг"/>
          <p:cNvSpPr/>
          <p:nvPr/>
        </p:nvSpPr>
        <p:spPr>
          <a:xfrm>
            <a:off x="20239347" y="10577492"/>
            <a:ext cx="2478823" cy="2246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69" y="0"/>
                </a:moveTo>
                <a:cubicBezTo>
                  <a:pt x="3275" y="0"/>
                  <a:pt x="1896" y="1522"/>
                  <a:pt x="1896" y="3392"/>
                </a:cubicBezTo>
                <a:cubicBezTo>
                  <a:pt x="1896" y="5262"/>
                  <a:pt x="3275" y="6783"/>
                  <a:pt x="4969" y="6783"/>
                </a:cubicBezTo>
                <a:lnTo>
                  <a:pt x="21600" y="6783"/>
                </a:lnTo>
                <a:lnTo>
                  <a:pt x="21600" y="5757"/>
                </a:lnTo>
                <a:lnTo>
                  <a:pt x="4969" y="5757"/>
                </a:lnTo>
                <a:cubicBezTo>
                  <a:pt x="3788" y="5757"/>
                  <a:pt x="2827" y="4696"/>
                  <a:pt x="2827" y="3392"/>
                </a:cubicBezTo>
                <a:cubicBezTo>
                  <a:pt x="2827" y="2087"/>
                  <a:pt x="3788" y="1026"/>
                  <a:pt x="4969" y="1026"/>
                </a:cubicBezTo>
                <a:lnTo>
                  <a:pt x="21600" y="1026"/>
                </a:lnTo>
                <a:lnTo>
                  <a:pt x="21600" y="0"/>
                </a:lnTo>
                <a:lnTo>
                  <a:pt x="4969" y="0"/>
                </a:lnTo>
                <a:close/>
                <a:moveTo>
                  <a:pt x="4969" y="1852"/>
                </a:moveTo>
                <a:lnTo>
                  <a:pt x="4969" y="2269"/>
                </a:lnTo>
                <a:lnTo>
                  <a:pt x="20792" y="2269"/>
                </a:lnTo>
                <a:cubicBezTo>
                  <a:pt x="20843" y="2123"/>
                  <a:pt x="20903" y="1984"/>
                  <a:pt x="20972" y="1852"/>
                </a:cubicBezTo>
                <a:lnTo>
                  <a:pt x="4969" y="1852"/>
                </a:lnTo>
                <a:close/>
                <a:moveTo>
                  <a:pt x="4969" y="3215"/>
                </a:moveTo>
                <a:lnTo>
                  <a:pt x="4969" y="3632"/>
                </a:lnTo>
                <a:lnTo>
                  <a:pt x="20613" y="3632"/>
                </a:lnTo>
                <a:cubicBezTo>
                  <a:pt x="20608" y="3553"/>
                  <a:pt x="20605" y="3472"/>
                  <a:pt x="20605" y="3392"/>
                </a:cubicBezTo>
                <a:cubicBezTo>
                  <a:pt x="20605" y="3332"/>
                  <a:pt x="20607" y="3273"/>
                  <a:pt x="20610" y="3215"/>
                </a:cubicBezTo>
                <a:lnTo>
                  <a:pt x="4969" y="3215"/>
                </a:lnTo>
                <a:close/>
                <a:moveTo>
                  <a:pt x="4969" y="4575"/>
                </a:moveTo>
                <a:lnTo>
                  <a:pt x="4969" y="4992"/>
                </a:lnTo>
                <a:lnTo>
                  <a:pt x="21006" y="4992"/>
                </a:lnTo>
                <a:cubicBezTo>
                  <a:pt x="20933" y="4861"/>
                  <a:pt x="20869" y="4722"/>
                  <a:pt x="20814" y="4575"/>
                </a:cubicBezTo>
                <a:lnTo>
                  <a:pt x="4969" y="4575"/>
                </a:lnTo>
                <a:close/>
                <a:moveTo>
                  <a:pt x="1447" y="7349"/>
                </a:moveTo>
                <a:cubicBezTo>
                  <a:pt x="649" y="7349"/>
                  <a:pt x="0" y="8067"/>
                  <a:pt x="0" y="8948"/>
                </a:cubicBezTo>
                <a:lnTo>
                  <a:pt x="0" y="12535"/>
                </a:lnTo>
                <a:cubicBezTo>
                  <a:pt x="0" y="13416"/>
                  <a:pt x="649" y="14132"/>
                  <a:pt x="1447" y="14132"/>
                </a:cubicBezTo>
                <a:lnTo>
                  <a:pt x="1849" y="14132"/>
                </a:lnTo>
                <a:cubicBezTo>
                  <a:pt x="2061" y="14132"/>
                  <a:pt x="2248" y="14009"/>
                  <a:pt x="2355" y="13825"/>
                </a:cubicBezTo>
                <a:lnTo>
                  <a:pt x="2537" y="13825"/>
                </a:lnTo>
                <a:cubicBezTo>
                  <a:pt x="2644" y="14009"/>
                  <a:pt x="2831" y="14132"/>
                  <a:pt x="3043" y="14132"/>
                </a:cubicBezTo>
                <a:lnTo>
                  <a:pt x="19539" y="14132"/>
                </a:lnTo>
                <a:lnTo>
                  <a:pt x="19539" y="13106"/>
                </a:lnTo>
                <a:lnTo>
                  <a:pt x="3279" y="13106"/>
                </a:lnTo>
                <a:cubicBezTo>
                  <a:pt x="3173" y="12922"/>
                  <a:pt x="2986" y="12799"/>
                  <a:pt x="2773" y="12799"/>
                </a:cubicBezTo>
                <a:lnTo>
                  <a:pt x="2119" y="12799"/>
                </a:lnTo>
                <a:cubicBezTo>
                  <a:pt x="1906" y="12799"/>
                  <a:pt x="1719" y="12922"/>
                  <a:pt x="1613" y="13106"/>
                </a:cubicBezTo>
                <a:lnTo>
                  <a:pt x="1447" y="13106"/>
                </a:lnTo>
                <a:cubicBezTo>
                  <a:pt x="1161" y="13106"/>
                  <a:pt x="929" y="12850"/>
                  <a:pt x="929" y="12535"/>
                </a:cubicBezTo>
                <a:lnTo>
                  <a:pt x="929" y="8948"/>
                </a:lnTo>
                <a:cubicBezTo>
                  <a:pt x="929" y="8632"/>
                  <a:pt x="1161" y="8375"/>
                  <a:pt x="1447" y="8375"/>
                </a:cubicBezTo>
                <a:lnTo>
                  <a:pt x="1618" y="8375"/>
                </a:lnTo>
                <a:cubicBezTo>
                  <a:pt x="1725" y="8554"/>
                  <a:pt x="1910" y="8672"/>
                  <a:pt x="2119" y="8672"/>
                </a:cubicBezTo>
                <a:lnTo>
                  <a:pt x="2773" y="8672"/>
                </a:lnTo>
                <a:cubicBezTo>
                  <a:pt x="2982" y="8672"/>
                  <a:pt x="3167" y="8554"/>
                  <a:pt x="3274" y="8375"/>
                </a:cubicBezTo>
                <a:lnTo>
                  <a:pt x="19539" y="8375"/>
                </a:lnTo>
                <a:lnTo>
                  <a:pt x="19539" y="7349"/>
                </a:lnTo>
                <a:lnTo>
                  <a:pt x="3043" y="7349"/>
                </a:lnTo>
                <a:cubicBezTo>
                  <a:pt x="2834" y="7349"/>
                  <a:pt x="2649" y="7467"/>
                  <a:pt x="2542" y="7647"/>
                </a:cubicBezTo>
                <a:lnTo>
                  <a:pt x="2350" y="7647"/>
                </a:lnTo>
                <a:cubicBezTo>
                  <a:pt x="2242" y="7467"/>
                  <a:pt x="2058" y="7349"/>
                  <a:pt x="1849" y="7349"/>
                </a:cubicBezTo>
                <a:lnTo>
                  <a:pt x="1447" y="7349"/>
                </a:lnTo>
                <a:close/>
                <a:moveTo>
                  <a:pt x="3264" y="9173"/>
                </a:moveTo>
                <a:lnTo>
                  <a:pt x="3264" y="9590"/>
                </a:lnTo>
                <a:lnTo>
                  <a:pt x="19087" y="9590"/>
                </a:lnTo>
                <a:cubicBezTo>
                  <a:pt x="19138" y="9444"/>
                  <a:pt x="19198" y="9305"/>
                  <a:pt x="19267" y="9173"/>
                </a:cubicBezTo>
                <a:lnTo>
                  <a:pt x="3264" y="9173"/>
                </a:lnTo>
                <a:close/>
                <a:moveTo>
                  <a:pt x="3264" y="10534"/>
                </a:moveTo>
                <a:lnTo>
                  <a:pt x="3264" y="10951"/>
                </a:lnTo>
                <a:lnTo>
                  <a:pt x="18908" y="10951"/>
                </a:lnTo>
                <a:cubicBezTo>
                  <a:pt x="18902" y="10872"/>
                  <a:pt x="18899" y="10791"/>
                  <a:pt x="18899" y="10711"/>
                </a:cubicBezTo>
                <a:cubicBezTo>
                  <a:pt x="18899" y="10651"/>
                  <a:pt x="18901" y="10593"/>
                  <a:pt x="18904" y="10534"/>
                </a:cubicBezTo>
                <a:lnTo>
                  <a:pt x="3264" y="10534"/>
                </a:lnTo>
                <a:close/>
                <a:moveTo>
                  <a:pt x="3264" y="11896"/>
                </a:moveTo>
                <a:lnTo>
                  <a:pt x="3264" y="12313"/>
                </a:lnTo>
                <a:lnTo>
                  <a:pt x="19301" y="12313"/>
                </a:lnTo>
                <a:cubicBezTo>
                  <a:pt x="19227" y="12182"/>
                  <a:pt x="19163" y="12043"/>
                  <a:pt x="19109" y="11896"/>
                </a:cubicBezTo>
                <a:lnTo>
                  <a:pt x="3264" y="11896"/>
                </a:lnTo>
                <a:close/>
                <a:moveTo>
                  <a:pt x="4969" y="14817"/>
                </a:moveTo>
                <a:cubicBezTo>
                  <a:pt x="3275" y="14817"/>
                  <a:pt x="1896" y="16339"/>
                  <a:pt x="1896" y="18208"/>
                </a:cubicBezTo>
                <a:cubicBezTo>
                  <a:pt x="1896" y="20078"/>
                  <a:pt x="3275" y="21600"/>
                  <a:pt x="4969" y="21600"/>
                </a:cubicBezTo>
                <a:lnTo>
                  <a:pt x="21600" y="21600"/>
                </a:lnTo>
                <a:lnTo>
                  <a:pt x="21600" y="20574"/>
                </a:lnTo>
                <a:lnTo>
                  <a:pt x="4969" y="20574"/>
                </a:lnTo>
                <a:cubicBezTo>
                  <a:pt x="3788" y="20574"/>
                  <a:pt x="2827" y="19513"/>
                  <a:pt x="2827" y="18208"/>
                </a:cubicBezTo>
                <a:cubicBezTo>
                  <a:pt x="2827" y="16904"/>
                  <a:pt x="3788" y="15843"/>
                  <a:pt x="4969" y="15843"/>
                </a:cubicBezTo>
                <a:lnTo>
                  <a:pt x="21600" y="15843"/>
                </a:lnTo>
                <a:lnTo>
                  <a:pt x="21600" y="14817"/>
                </a:lnTo>
                <a:lnTo>
                  <a:pt x="4969" y="14817"/>
                </a:lnTo>
                <a:close/>
                <a:moveTo>
                  <a:pt x="4969" y="16669"/>
                </a:moveTo>
                <a:lnTo>
                  <a:pt x="4969" y="17086"/>
                </a:lnTo>
                <a:lnTo>
                  <a:pt x="20792" y="17086"/>
                </a:lnTo>
                <a:cubicBezTo>
                  <a:pt x="20843" y="16940"/>
                  <a:pt x="20903" y="16800"/>
                  <a:pt x="20972" y="16669"/>
                </a:cubicBezTo>
                <a:lnTo>
                  <a:pt x="4969" y="16669"/>
                </a:lnTo>
                <a:close/>
                <a:moveTo>
                  <a:pt x="4969" y="18030"/>
                </a:moveTo>
                <a:lnTo>
                  <a:pt x="4969" y="18447"/>
                </a:lnTo>
                <a:lnTo>
                  <a:pt x="20613" y="18447"/>
                </a:lnTo>
                <a:cubicBezTo>
                  <a:pt x="20608" y="18368"/>
                  <a:pt x="20605" y="18289"/>
                  <a:pt x="20605" y="18208"/>
                </a:cubicBezTo>
                <a:cubicBezTo>
                  <a:pt x="20605" y="18149"/>
                  <a:pt x="20607" y="18089"/>
                  <a:pt x="20610" y="18030"/>
                </a:cubicBezTo>
                <a:lnTo>
                  <a:pt x="4969" y="18030"/>
                </a:lnTo>
                <a:close/>
                <a:moveTo>
                  <a:pt x="4969" y="19392"/>
                </a:moveTo>
                <a:lnTo>
                  <a:pt x="4969" y="19809"/>
                </a:lnTo>
                <a:lnTo>
                  <a:pt x="21006" y="19809"/>
                </a:lnTo>
                <a:cubicBezTo>
                  <a:pt x="20933" y="19678"/>
                  <a:pt x="20869" y="19539"/>
                  <a:pt x="20814" y="19392"/>
                </a:cubicBezTo>
                <a:lnTo>
                  <a:pt x="4969" y="19392"/>
                </a:lnTo>
                <a:close/>
              </a:path>
            </a:pathLst>
          </a:custGeom>
          <a:blipFill>
            <a:blip r:embed="rId2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7" name="Бонет"/>
          <p:cNvSpPr/>
          <p:nvPr/>
        </p:nvSpPr>
        <p:spPr>
          <a:xfrm>
            <a:off x="1569922" y="385104"/>
            <a:ext cx="4117646" cy="2650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0" y="6520"/>
                </a:lnTo>
                <a:lnTo>
                  <a:pt x="10800" y="13043"/>
                </a:lnTo>
                <a:lnTo>
                  <a:pt x="18745" y="8243"/>
                </a:lnTo>
                <a:lnTo>
                  <a:pt x="18745" y="10509"/>
                </a:lnTo>
                <a:cubicBezTo>
                  <a:pt x="18606" y="10673"/>
                  <a:pt x="18515" y="10958"/>
                  <a:pt x="18515" y="11282"/>
                </a:cubicBezTo>
                <a:cubicBezTo>
                  <a:pt x="18515" y="11519"/>
                  <a:pt x="18563" y="11733"/>
                  <a:pt x="18644" y="11896"/>
                </a:cubicBezTo>
                <a:cubicBezTo>
                  <a:pt x="18499" y="12008"/>
                  <a:pt x="18399" y="12270"/>
                  <a:pt x="18399" y="12574"/>
                </a:cubicBezTo>
                <a:lnTo>
                  <a:pt x="18399" y="21301"/>
                </a:lnTo>
                <a:cubicBezTo>
                  <a:pt x="18553" y="21484"/>
                  <a:pt x="18772" y="21600"/>
                  <a:pt x="19018" y="21600"/>
                </a:cubicBezTo>
                <a:cubicBezTo>
                  <a:pt x="19264" y="21600"/>
                  <a:pt x="19483" y="21484"/>
                  <a:pt x="19637" y="21301"/>
                </a:cubicBezTo>
                <a:lnTo>
                  <a:pt x="19637" y="12556"/>
                </a:lnTo>
                <a:cubicBezTo>
                  <a:pt x="19637" y="12255"/>
                  <a:pt x="19538" y="11998"/>
                  <a:pt x="19396" y="11887"/>
                </a:cubicBezTo>
                <a:cubicBezTo>
                  <a:pt x="19474" y="11725"/>
                  <a:pt x="19523" y="11515"/>
                  <a:pt x="19523" y="11282"/>
                </a:cubicBezTo>
                <a:cubicBezTo>
                  <a:pt x="19523" y="10958"/>
                  <a:pt x="19430" y="10673"/>
                  <a:pt x="19292" y="10509"/>
                </a:cubicBezTo>
                <a:lnTo>
                  <a:pt x="19292" y="7913"/>
                </a:lnTo>
                <a:lnTo>
                  <a:pt x="21600" y="6520"/>
                </a:lnTo>
                <a:lnTo>
                  <a:pt x="10800" y="0"/>
                </a:lnTo>
                <a:close/>
                <a:moveTo>
                  <a:pt x="10819" y="5598"/>
                </a:moveTo>
                <a:cubicBezTo>
                  <a:pt x="11223" y="5598"/>
                  <a:pt x="11551" y="5819"/>
                  <a:pt x="11551" y="6091"/>
                </a:cubicBezTo>
                <a:cubicBezTo>
                  <a:pt x="11551" y="6364"/>
                  <a:pt x="11223" y="6584"/>
                  <a:pt x="10819" y="6584"/>
                </a:cubicBezTo>
                <a:cubicBezTo>
                  <a:pt x="10414" y="6584"/>
                  <a:pt x="10084" y="6364"/>
                  <a:pt x="10084" y="6091"/>
                </a:cubicBezTo>
                <a:cubicBezTo>
                  <a:pt x="10084" y="5819"/>
                  <a:pt x="10414" y="5598"/>
                  <a:pt x="10819" y="5598"/>
                </a:cubicBezTo>
                <a:close/>
                <a:moveTo>
                  <a:pt x="16068" y="10691"/>
                </a:moveTo>
                <a:lnTo>
                  <a:pt x="10800" y="13872"/>
                </a:lnTo>
                <a:lnTo>
                  <a:pt x="5535" y="10694"/>
                </a:lnTo>
                <a:cubicBezTo>
                  <a:pt x="4861" y="12240"/>
                  <a:pt x="4431" y="14116"/>
                  <a:pt x="4188" y="16122"/>
                </a:cubicBezTo>
                <a:cubicBezTo>
                  <a:pt x="6908" y="16652"/>
                  <a:pt x="9240" y="18095"/>
                  <a:pt x="10748" y="20074"/>
                </a:cubicBezTo>
                <a:cubicBezTo>
                  <a:pt x="12275" y="18069"/>
                  <a:pt x="14648" y="16613"/>
                  <a:pt x="17413" y="16101"/>
                </a:cubicBezTo>
                <a:cubicBezTo>
                  <a:pt x="17170" y="14102"/>
                  <a:pt x="16740" y="12232"/>
                  <a:pt x="16068" y="10691"/>
                </a:cubicBezTo>
                <a:close/>
              </a:path>
            </a:pathLst>
          </a:custGeom>
          <a:blipFill>
            <a:blip r:embed="rId2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В предметной области дисциплины биология исследовательские проекты могут быть связаны не только с учебными темами, но и с внеурочной деятельностью. Для учащихся это отличная возможность получить представление об различных естественнонаучных областях, рас"/>
          <p:cNvSpPr txBox="1">
            <a:spLocks noGrp="1"/>
          </p:cNvSpPr>
          <p:nvPr>
            <p:ph type="body" idx="1"/>
          </p:nvPr>
        </p:nvSpPr>
        <p:spPr>
          <a:xfrm>
            <a:off x="1499616" y="561258"/>
            <a:ext cx="11380078" cy="13853401"/>
          </a:xfrm>
          <a:prstGeom prst="rect">
            <a:avLst/>
          </a:prstGeom>
        </p:spPr>
        <p:txBody>
          <a:bodyPr/>
          <a:lstStyle/>
          <a:p>
            <a:pPr algn="l" defTabSz="621791">
              <a:tabLst>
                <a:tab pos="2006600" algn="l"/>
              </a:tabLst>
              <a:defRPr sz="4416">
                <a:effectLst>
                  <a:outerShdw blurRad="24384" dist="24384" dir="2700000" rotWithShape="0">
                    <a:srgbClr val="FFFFFF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rPr lang="en-US" dirty="0" smtClean="0"/>
              <a:t>	</a:t>
            </a:r>
            <a:r>
              <a:rPr dirty="0" smtClean="0"/>
              <a:t>В </a:t>
            </a:r>
            <a:r>
              <a:rPr dirty="0" err="1"/>
              <a:t>предметной</a:t>
            </a:r>
            <a:r>
              <a:rPr dirty="0"/>
              <a:t> </a:t>
            </a:r>
            <a:r>
              <a:rPr dirty="0" err="1"/>
              <a:t>области</a:t>
            </a:r>
            <a:r>
              <a:rPr dirty="0"/>
              <a:t> </a:t>
            </a:r>
            <a:r>
              <a:rPr dirty="0" err="1"/>
              <a:t>дисциплины</a:t>
            </a:r>
            <a:r>
              <a:rPr dirty="0"/>
              <a:t> </a:t>
            </a:r>
            <a:r>
              <a:rPr dirty="0" err="1"/>
              <a:t>биология</a:t>
            </a:r>
            <a:r>
              <a:rPr dirty="0"/>
              <a:t> </a:t>
            </a:r>
            <a:r>
              <a:rPr dirty="0" err="1"/>
              <a:t>исследовательские</a:t>
            </a:r>
            <a:r>
              <a:rPr dirty="0"/>
              <a:t> </a:t>
            </a:r>
            <a:r>
              <a:rPr dirty="0" err="1"/>
              <a:t>проекты</a:t>
            </a:r>
            <a:r>
              <a:rPr dirty="0"/>
              <a:t> </a:t>
            </a:r>
            <a:r>
              <a:rPr dirty="0" err="1"/>
              <a:t>могут</a:t>
            </a:r>
            <a:r>
              <a:rPr dirty="0"/>
              <a:t> </a:t>
            </a:r>
            <a:r>
              <a:rPr dirty="0" err="1"/>
              <a:t>быть</a:t>
            </a:r>
            <a:r>
              <a:rPr dirty="0"/>
              <a:t> </a:t>
            </a:r>
            <a:r>
              <a:rPr dirty="0" err="1"/>
              <a:t>связаны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только</a:t>
            </a:r>
            <a:r>
              <a:rPr dirty="0"/>
              <a:t> с </a:t>
            </a:r>
            <a:r>
              <a:rPr dirty="0" err="1"/>
              <a:t>учебными</a:t>
            </a:r>
            <a:r>
              <a:rPr dirty="0"/>
              <a:t> </a:t>
            </a:r>
            <a:r>
              <a:rPr dirty="0" err="1"/>
              <a:t>темами</a:t>
            </a:r>
            <a:r>
              <a:rPr dirty="0"/>
              <a:t>, </a:t>
            </a:r>
            <a:r>
              <a:rPr dirty="0" err="1"/>
              <a:t>но</a:t>
            </a:r>
            <a:r>
              <a:rPr dirty="0"/>
              <a:t> и с </a:t>
            </a:r>
            <a:r>
              <a:rPr dirty="0" err="1"/>
              <a:t>внеурочной</a:t>
            </a:r>
            <a:r>
              <a:rPr dirty="0"/>
              <a:t> </a:t>
            </a:r>
            <a:r>
              <a:rPr dirty="0" err="1"/>
              <a:t>деятельностью</a:t>
            </a:r>
            <a:r>
              <a:rPr dirty="0"/>
              <a:t>.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учащихся</a:t>
            </a:r>
            <a:r>
              <a:rPr dirty="0"/>
              <a:t> </a:t>
            </a:r>
            <a:r>
              <a:rPr dirty="0" err="1"/>
              <a:t>это</a:t>
            </a:r>
            <a:r>
              <a:rPr dirty="0"/>
              <a:t> </a:t>
            </a:r>
            <a:r>
              <a:rPr dirty="0" err="1"/>
              <a:t>отличная</a:t>
            </a:r>
            <a:r>
              <a:rPr dirty="0"/>
              <a:t> </a:t>
            </a:r>
            <a:r>
              <a:rPr dirty="0" err="1"/>
              <a:t>возможность</a:t>
            </a:r>
            <a:r>
              <a:rPr dirty="0"/>
              <a:t> </a:t>
            </a:r>
            <a:r>
              <a:rPr dirty="0" err="1"/>
              <a:t>получить</a:t>
            </a:r>
            <a:r>
              <a:rPr dirty="0"/>
              <a:t> </a:t>
            </a:r>
            <a:r>
              <a:rPr dirty="0" err="1"/>
              <a:t>представление</a:t>
            </a:r>
            <a:r>
              <a:rPr dirty="0"/>
              <a:t> </a:t>
            </a:r>
            <a:r>
              <a:rPr dirty="0" err="1"/>
              <a:t>об</a:t>
            </a:r>
            <a:r>
              <a:rPr dirty="0"/>
              <a:t> </a:t>
            </a:r>
            <a:r>
              <a:rPr dirty="0" err="1"/>
              <a:t>различных</a:t>
            </a:r>
            <a:r>
              <a:rPr dirty="0"/>
              <a:t> </a:t>
            </a:r>
            <a:r>
              <a:rPr dirty="0" err="1"/>
              <a:t>естественнонаучных</a:t>
            </a:r>
            <a:r>
              <a:rPr dirty="0"/>
              <a:t> </a:t>
            </a:r>
            <a:r>
              <a:rPr dirty="0" err="1"/>
              <a:t>областях</a:t>
            </a:r>
            <a:r>
              <a:rPr dirty="0"/>
              <a:t>, </a:t>
            </a:r>
            <a:r>
              <a:rPr dirty="0" err="1"/>
              <a:t>расширить</a:t>
            </a:r>
            <a:r>
              <a:rPr dirty="0"/>
              <a:t> </a:t>
            </a:r>
            <a:r>
              <a:rPr dirty="0" err="1"/>
              <a:t>свои</a:t>
            </a:r>
            <a:r>
              <a:rPr dirty="0"/>
              <a:t> </a:t>
            </a:r>
            <a:r>
              <a:rPr dirty="0" err="1"/>
              <a:t>научные</a:t>
            </a:r>
            <a:r>
              <a:rPr dirty="0"/>
              <a:t> </a:t>
            </a:r>
            <a:r>
              <a:rPr dirty="0" err="1"/>
              <a:t>интересы</a:t>
            </a:r>
            <a:r>
              <a:rPr dirty="0"/>
              <a:t> и </a:t>
            </a:r>
            <a:r>
              <a:rPr dirty="0" err="1"/>
              <a:t>получить</a:t>
            </a:r>
            <a:r>
              <a:rPr dirty="0"/>
              <a:t> </a:t>
            </a:r>
            <a:r>
              <a:rPr dirty="0" err="1"/>
              <a:t>более</a:t>
            </a:r>
            <a:r>
              <a:rPr dirty="0"/>
              <a:t> </a:t>
            </a:r>
            <a:r>
              <a:rPr dirty="0" err="1"/>
              <a:t>широкую</a:t>
            </a:r>
            <a:r>
              <a:rPr dirty="0"/>
              <a:t> </a:t>
            </a:r>
            <a:r>
              <a:rPr dirty="0" err="1"/>
              <a:t>эрудированность</a:t>
            </a:r>
            <a:r>
              <a:rPr dirty="0"/>
              <a:t>, 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определиться</a:t>
            </a:r>
            <a:r>
              <a:rPr dirty="0"/>
              <a:t> с </a:t>
            </a:r>
            <a:r>
              <a:rPr dirty="0" err="1"/>
              <a:t>дальнейшей</a:t>
            </a:r>
            <a:r>
              <a:rPr dirty="0"/>
              <a:t> </a:t>
            </a:r>
            <a:r>
              <a:rPr dirty="0" err="1"/>
              <a:t>специализацией</a:t>
            </a:r>
            <a:r>
              <a:rPr dirty="0"/>
              <a:t>.</a:t>
            </a:r>
          </a:p>
          <a:p>
            <a:pPr algn="l" defTabSz="621791">
              <a:tabLst>
                <a:tab pos="2006600" algn="l"/>
              </a:tabLst>
              <a:defRPr sz="4416">
                <a:effectLst>
                  <a:outerShdw blurRad="24384" dist="24384" dir="2700000" rotWithShape="0">
                    <a:srgbClr val="FFFFFF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r>
              <a:rPr lang="en-US" dirty="0" smtClean="0"/>
              <a:t>	</a:t>
            </a:r>
            <a:r>
              <a:rPr dirty="0" err="1" smtClean="0"/>
              <a:t>Анализ</a:t>
            </a:r>
            <a:r>
              <a:rPr dirty="0" smtClean="0"/>
              <a:t> </a:t>
            </a:r>
            <a:r>
              <a:rPr dirty="0" err="1"/>
              <a:t>работ</a:t>
            </a:r>
            <a:r>
              <a:rPr dirty="0"/>
              <a:t> </a:t>
            </a:r>
            <a:r>
              <a:rPr err="1"/>
              <a:t>учащихся</a:t>
            </a:r>
            <a:r>
              <a:rPr/>
              <a:t> </a:t>
            </a:r>
            <a:r>
              <a:rPr lang="ru-RU" dirty="0" smtClean="0"/>
              <a:t>показывает</a:t>
            </a:r>
            <a:r>
              <a:rPr smtClean="0"/>
              <a:t>  развити</a:t>
            </a:r>
            <a:r>
              <a:rPr lang="ru-RU" dirty="0" smtClean="0"/>
              <a:t>е</a:t>
            </a:r>
            <a:r>
              <a:rPr smtClean="0"/>
              <a:t> </a:t>
            </a:r>
            <a:r>
              <a:rPr dirty="0" err="1"/>
              <a:t>познавательных</a:t>
            </a:r>
            <a:r>
              <a:rPr dirty="0"/>
              <a:t> </a:t>
            </a:r>
            <a:r>
              <a:rPr dirty="0" err="1"/>
              <a:t>функций</a:t>
            </a:r>
            <a:r>
              <a:rPr dirty="0"/>
              <a:t> </a:t>
            </a:r>
            <a:r>
              <a:rPr dirty="0" err="1"/>
              <a:t>школьников</a:t>
            </a:r>
            <a:r>
              <a:rPr/>
              <a:t>, </a:t>
            </a:r>
            <a:r>
              <a:rPr smtClean="0"/>
              <a:t> </a:t>
            </a:r>
            <a:r>
              <a:rPr dirty="0" err="1"/>
              <a:t>их</a:t>
            </a:r>
            <a:r>
              <a:rPr dirty="0"/>
              <a:t> </a:t>
            </a:r>
            <a:r>
              <a:rPr dirty="0" err="1"/>
              <a:t>умении</a:t>
            </a:r>
            <a:r>
              <a:rPr dirty="0"/>
              <a:t> </a:t>
            </a:r>
            <a:r>
              <a:rPr dirty="0" err="1"/>
              <a:t>критически</a:t>
            </a:r>
            <a:r>
              <a:rPr dirty="0"/>
              <a:t> </a:t>
            </a:r>
            <a:r>
              <a:rPr dirty="0" err="1"/>
              <a:t>оценивать</a:t>
            </a:r>
            <a:r>
              <a:rPr dirty="0"/>
              <a:t> </a:t>
            </a:r>
            <a:r>
              <a:rPr dirty="0" err="1"/>
              <a:t>различные</a:t>
            </a:r>
            <a:r>
              <a:rPr dirty="0"/>
              <a:t> </a:t>
            </a:r>
            <a:r>
              <a:rPr dirty="0" err="1"/>
              <a:t>подходы</a:t>
            </a:r>
            <a:r>
              <a:rPr dirty="0"/>
              <a:t> к </a:t>
            </a:r>
            <a:r>
              <a:rPr dirty="0" err="1"/>
              <a:t>решению</a:t>
            </a:r>
            <a:r>
              <a:rPr dirty="0"/>
              <a:t> </a:t>
            </a:r>
            <a:r>
              <a:rPr dirty="0" err="1"/>
              <a:t>исследовательских</a:t>
            </a:r>
            <a:r>
              <a:rPr dirty="0"/>
              <a:t> </a:t>
            </a:r>
            <a:r>
              <a:rPr dirty="0" err="1"/>
              <a:t>задач</a:t>
            </a:r>
            <a:r>
              <a:rPr/>
              <a:t>, </a:t>
            </a:r>
            <a:r>
              <a:rPr smtClean="0"/>
              <a:t>что</a:t>
            </a:r>
            <a:r>
              <a:rPr lang="ru-RU" dirty="0" smtClean="0"/>
              <a:t> может</a:t>
            </a:r>
            <a:r>
              <a:rPr smtClean="0"/>
              <a:t> </a:t>
            </a:r>
            <a:r>
              <a:rPr err="1"/>
              <a:t>поможет</a:t>
            </a:r>
            <a:r>
              <a:rPr/>
              <a:t> </a:t>
            </a:r>
            <a:r>
              <a:rPr smtClean="0"/>
              <a:t> </a:t>
            </a:r>
            <a:r>
              <a:rPr dirty="0"/>
              <a:t>в </a:t>
            </a:r>
            <a:r>
              <a:rPr dirty="0" err="1"/>
              <a:t>дальнейшем</a:t>
            </a:r>
            <a:r>
              <a:rPr dirty="0"/>
              <a:t> </a:t>
            </a:r>
            <a:r>
              <a:rPr dirty="0" err="1"/>
              <a:t>обучение</a:t>
            </a:r>
            <a:r>
              <a:rPr dirty="0"/>
              <a:t>.</a:t>
            </a:r>
          </a:p>
        </p:txBody>
      </p:sp>
      <p:pic>
        <p:nvPicPr>
          <p:cNvPr id="150" name="Изображен." descr="Изображен.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95129" y="2875046"/>
            <a:ext cx="11160441" cy="7675476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Проект об информированности подростков о короновирусе"/>
          <p:cNvSpPr txBox="1">
            <a:spLocks noGrp="1"/>
          </p:cNvSpPr>
          <p:nvPr>
            <p:ph type="title"/>
          </p:nvPr>
        </p:nvSpPr>
        <p:spPr>
          <a:xfrm>
            <a:off x="1627633" y="310896"/>
            <a:ext cx="21594402" cy="2968443"/>
          </a:xfrm>
          <a:prstGeom prst="rect">
            <a:avLst/>
          </a:prstGeom>
        </p:spPr>
        <p:txBody>
          <a:bodyPr>
            <a:normAutofit/>
          </a:bodyPr>
          <a:lstStyle>
            <a:lvl1pPr defTabSz="563498">
              <a:tabLst>
                <a:tab pos="1816100" algn="l"/>
              </a:tabLst>
              <a:defRPr sz="8178">
                <a:effectLst>
                  <a:outerShdw blurRad="22098" dist="22098" dir="2700000" rotWithShape="0">
                    <a:srgbClr val="FFFFFF">
                      <a:alpha val="50000"/>
                    </a:srgbClr>
                  </a:outerShdw>
                </a:effectLst>
              </a:defRPr>
            </a:lvl1pPr>
          </a:lstStyle>
          <a:p>
            <a:r>
              <a:rPr sz="8800" dirty="0" err="1"/>
              <a:t>Проект</a:t>
            </a:r>
            <a:r>
              <a:rPr sz="8800" dirty="0"/>
              <a:t> </a:t>
            </a:r>
            <a:r>
              <a:rPr sz="8800" dirty="0" err="1"/>
              <a:t>об</a:t>
            </a:r>
            <a:r>
              <a:rPr sz="8800" dirty="0"/>
              <a:t> </a:t>
            </a:r>
            <a:r>
              <a:rPr sz="8800" dirty="0" err="1"/>
              <a:t>информированности</a:t>
            </a:r>
            <a:r>
              <a:rPr sz="8800" dirty="0"/>
              <a:t> </a:t>
            </a:r>
            <a:r>
              <a:rPr sz="8800" dirty="0" err="1"/>
              <a:t>подростков</a:t>
            </a:r>
            <a:r>
              <a:rPr sz="8800" dirty="0"/>
              <a:t> о </a:t>
            </a:r>
            <a:r>
              <a:rPr sz="8800" dirty="0" err="1"/>
              <a:t>короновирусе</a:t>
            </a:r>
            <a:r>
              <a:rPr sz="8800" dirty="0"/>
              <a:t> </a:t>
            </a:r>
          </a:p>
        </p:txBody>
      </p:sp>
      <p:sp>
        <p:nvSpPr>
          <p:cNvPr id="153" name="В данном проекте учащийся, Дунаев Александр, ознакомился с такими научными методологиями как мониторинг, анкетирование, обработка и анализ данных.…"/>
          <p:cNvSpPr txBox="1">
            <a:spLocks noGrp="1"/>
          </p:cNvSpPr>
          <p:nvPr>
            <p:ph type="body" idx="1"/>
          </p:nvPr>
        </p:nvSpPr>
        <p:spPr>
          <a:xfrm>
            <a:off x="2070100" y="3601417"/>
            <a:ext cx="21749019" cy="8998425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 defTabSz="453390">
              <a:defRPr sz="4130">
                <a:effectLst>
                  <a:outerShdw blurRad="17780" dist="17780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lang="en-US" sz="4800" dirty="0" smtClean="0"/>
              <a:t>	</a:t>
            </a:r>
            <a:r>
              <a:rPr sz="4800" dirty="0" smtClean="0"/>
              <a:t>В </a:t>
            </a:r>
            <a:r>
              <a:rPr sz="4800" dirty="0" err="1"/>
              <a:t>данном</a:t>
            </a:r>
            <a:r>
              <a:rPr sz="4800" dirty="0"/>
              <a:t> </a:t>
            </a:r>
            <a:r>
              <a:rPr sz="4800" dirty="0" err="1"/>
              <a:t>проекте</a:t>
            </a:r>
            <a:r>
              <a:rPr sz="4800" dirty="0"/>
              <a:t> </a:t>
            </a:r>
            <a:r>
              <a:rPr sz="4800" dirty="0" err="1"/>
              <a:t>учащийся</a:t>
            </a:r>
            <a:r>
              <a:rPr sz="4800" dirty="0"/>
              <a:t>, </a:t>
            </a:r>
            <a:r>
              <a:rPr sz="4800" dirty="0" err="1"/>
              <a:t>Дунаев</a:t>
            </a:r>
            <a:r>
              <a:rPr sz="4800" dirty="0"/>
              <a:t> </a:t>
            </a:r>
            <a:r>
              <a:rPr sz="4800" dirty="0" err="1"/>
              <a:t>Александр</a:t>
            </a:r>
            <a:r>
              <a:rPr sz="4800" dirty="0"/>
              <a:t>, </a:t>
            </a:r>
            <a:r>
              <a:rPr sz="4800" dirty="0" err="1"/>
              <a:t>ознакомился</a:t>
            </a:r>
            <a:r>
              <a:rPr sz="4800" dirty="0"/>
              <a:t> с </a:t>
            </a:r>
            <a:r>
              <a:rPr sz="4800" dirty="0" err="1"/>
              <a:t>такими</a:t>
            </a:r>
            <a:r>
              <a:rPr sz="4800" dirty="0"/>
              <a:t> </a:t>
            </a:r>
            <a:r>
              <a:rPr sz="4800" dirty="0" err="1"/>
              <a:t>научными</a:t>
            </a:r>
            <a:r>
              <a:rPr sz="4800" dirty="0"/>
              <a:t> </a:t>
            </a:r>
            <a:r>
              <a:rPr sz="4800" dirty="0" err="1"/>
              <a:t>методологиями</a:t>
            </a:r>
            <a:r>
              <a:rPr sz="4800" dirty="0"/>
              <a:t> </a:t>
            </a:r>
            <a:r>
              <a:rPr sz="4800" dirty="0" err="1"/>
              <a:t>как</a:t>
            </a:r>
            <a:r>
              <a:rPr sz="4800" dirty="0"/>
              <a:t> </a:t>
            </a:r>
            <a:r>
              <a:rPr sz="4800" dirty="0" err="1"/>
              <a:t>мониторинг</a:t>
            </a:r>
            <a:r>
              <a:rPr sz="4800" dirty="0"/>
              <a:t>, </a:t>
            </a:r>
            <a:r>
              <a:rPr sz="4800" dirty="0" err="1"/>
              <a:t>анкетирование</a:t>
            </a:r>
            <a:r>
              <a:rPr sz="4800" dirty="0"/>
              <a:t>, </a:t>
            </a:r>
            <a:r>
              <a:rPr sz="4800" dirty="0" err="1"/>
              <a:t>обработка</a:t>
            </a:r>
            <a:r>
              <a:rPr sz="4800" dirty="0"/>
              <a:t> и </a:t>
            </a:r>
            <a:r>
              <a:rPr sz="4800" dirty="0" err="1"/>
              <a:t>анализ</a:t>
            </a:r>
            <a:r>
              <a:rPr sz="4800" dirty="0"/>
              <a:t> </a:t>
            </a:r>
            <a:r>
              <a:rPr sz="4800" dirty="0" err="1"/>
              <a:t>данных</a:t>
            </a:r>
            <a:r>
              <a:rPr sz="4800" dirty="0"/>
              <a:t>.</a:t>
            </a:r>
          </a:p>
          <a:p>
            <a:pPr algn="just" defTabSz="453390">
              <a:defRPr sz="4130">
                <a:effectLst>
                  <a:outerShdw blurRad="17780" dist="17780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lang="en-US" sz="4800" dirty="0" smtClean="0"/>
              <a:t>	</a:t>
            </a:r>
            <a:r>
              <a:rPr sz="4800" dirty="0" smtClean="0"/>
              <a:t>В </a:t>
            </a:r>
            <a:r>
              <a:rPr sz="4800" dirty="0" err="1"/>
              <a:t>работе</a:t>
            </a:r>
            <a:r>
              <a:rPr sz="4800" dirty="0"/>
              <a:t> </a:t>
            </a:r>
            <a:r>
              <a:rPr sz="4800" dirty="0" err="1"/>
              <a:t>был</a:t>
            </a:r>
            <a:r>
              <a:rPr sz="4800" dirty="0"/>
              <a:t> </a:t>
            </a:r>
            <a:r>
              <a:rPr sz="4800" dirty="0" err="1"/>
              <a:t>проведен</a:t>
            </a:r>
            <a:r>
              <a:rPr sz="4800" dirty="0"/>
              <a:t> </a:t>
            </a:r>
            <a:r>
              <a:rPr sz="4800" u="sng" dirty="0" err="1"/>
              <a:t>мониторинг</a:t>
            </a:r>
            <a:r>
              <a:rPr sz="4800" dirty="0"/>
              <a:t> </a:t>
            </a:r>
            <a:r>
              <a:rPr sz="4800" dirty="0" err="1"/>
              <a:t>текущей</a:t>
            </a:r>
            <a:r>
              <a:rPr sz="4800" dirty="0"/>
              <a:t> </a:t>
            </a:r>
            <a:r>
              <a:rPr sz="4800" dirty="0" err="1"/>
              <a:t>обстановки</a:t>
            </a:r>
            <a:r>
              <a:rPr sz="4800" dirty="0"/>
              <a:t> </a:t>
            </a:r>
            <a:r>
              <a:rPr sz="4800" dirty="0" err="1"/>
              <a:t>по</a:t>
            </a:r>
            <a:r>
              <a:rPr sz="4800" dirty="0"/>
              <a:t> </a:t>
            </a:r>
            <a:r>
              <a:rPr sz="4800" dirty="0" err="1"/>
              <a:t>заболеваемости</a:t>
            </a:r>
            <a:r>
              <a:rPr sz="4800" dirty="0"/>
              <a:t> </a:t>
            </a:r>
            <a:r>
              <a:rPr sz="4800" dirty="0" err="1"/>
              <a:t>короновирусом</a:t>
            </a:r>
            <a:r>
              <a:rPr sz="4800" dirty="0"/>
              <a:t>, </a:t>
            </a:r>
            <a:r>
              <a:rPr sz="4800" dirty="0" err="1"/>
              <a:t>был</a:t>
            </a:r>
            <a:r>
              <a:rPr sz="4800" dirty="0"/>
              <a:t> </a:t>
            </a:r>
            <a:r>
              <a:rPr sz="4800" dirty="0" err="1"/>
              <a:t>проведен</a:t>
            </a:r>
            <a:r>
              <a:rPr sz="4800" dirty="0"/>
              <a:t> </a:t>
            </a:r>
            <a:r>
              <a:rPr sz="4800" dirty="0" err="1"/>
              <a:t>социологический</a:t>
            </a:r>
            <a:r>
              <a:rPr sz="4800" dirty="0"/>
              <a:t> </a:t>
            </a:r>
            <a:r>
              <a:rPr sz="4800" dirty="0" err="1"/>
              <a:t>опрос</a:t>
            </a:r>
            <a:r>
              <a:rPr sz="4800" dirty="0"/>
              <a:t> </a:t>
            </a:r>
            <a:r>
              <a:rPr sz="4800" dirty="0" err="1"/>
              <a:t>методом</a:t>
            </a:r>
            <a:r>
              <a:rPr sz="4800" dirty="0"/>
              <a:t> </a:t>
            </a:r>
            <a:r>
              <a:rPr sz="4800" u="sng" dirty="0" err="1"/>
              <a:t>анкетирования</a:t>
            </a:r>
            <a:r>
              <a:rPr sz="4800" dirty="0"/>
              <a:t> </a:t>
            </a:r>
            <a:r>
              <a:rPr sz="4800" dirty="0" err="1"/>
              <a:t>среди</a:t>
            </a:r>
            <a:r>
              <a:rPr sz="4800" dirty="0"/>
              <a:t> </a:t>
            </a:r>
            <a:r>
              <a:rPr sz="4800" dirty="0" err="1"/>
              <a:t>молодёжи</a:t>
            </a:r>
            <a:r>
              <a:rPr sz="4800" dirty="0"/>
              <a:t>, с </a:t>
            </a:r>
            <a:r>
              <a:rPr sz="4800" dirty="0" err="1"/>
              <a:t>целью</a:t>
            </a:r>
            <a:r>
              <a:rPr sz="4800" dirty="0"/>
              <a:t> </a:t>
            </a:r>
            <a:r>
              <a:rPr sz="4800" dirty="0" err="1"/>
              <a:t>выявить</a:t>
            </a:r>
            <a:r>
              <a:rPr sz="4800" dirty="0"/>
              <a:t> </a:t>
            </a:r>
            <a:r>
              <a:rPr sz="4800" dirty="0" err="1"/>
              <a:t>уровень</a:t>
            </a:r>
            <a:r>
              <a:rPr sz="4800" dirty="0"/>
              <a:t> </a:t>
            </a:r>
            <a:r>
              <a:rPr sz="4800" dirty="0" err="1"/>
              <a:t>ознакомленности</a:t>
            </a:r>
            <a:r>
              <a:rPr sz="4800" dirty="0"/>
              <a:t> в </a:t>
            </a:r>
            <a:r>
              <a:rPr sz="4800" dirty="0" err="1"/>
              <a:t>области</a:t>
            </a:r>
            <a:r>
              <a:rPr sz="4800" dirty="0"/>
              <a:t> </a:t>
            </a:r>
            <a:r>
              <a:rPr sz="4800" dirty="0" err="1"/>
              <a:t>прививок</a:t>
            </a:r>
            <a:r>
              <a:rPr sz="4800" dirty="0"/>
              <a:t>, и </a:t>
            </a:r>
            <a:r>
              <a:rPr sz="4800" dirty="0" err="1"/>
              <a:t>весь</a:t>
            </a:r>
            <a:r>
              <a:rPr sz="4800" dirty="0"/>
              <a:t> </a:t>
            </a:r>
            <a:r>
              <a:rPr sz="4800" dirty="0" err="1"/>
              <a:t>массив</a:t>
            </a:r>
            <a:r>
              <a:rPr sz="4800" dirty="0"/>
              <a:t> </a:t>
            </a:r>
            <a:r>
              <a:rPr sz="4800" dirty="0" err="1"/>
              <a:t>данных</a:t>
            </a:r>
            <a:r>
              <a:rPr sz="4800" dirty="0"/>
              <a:t> </a:t>
            </a:r>
            <a:r>
              <a:rPr sz="4800" dirty="0" err="1"/>
              <a:t>был</a:t>
            </a:r>
            <a:r>
              <a:rPr sz="4800" dirty="0"/>
              <a:t> </a:t>
            </a:r>
            <a:r>
              <a:rPr sz="4800" u="sng" dirty="0" err="1"/>
              <a:t>обработан</a:t>
            </a:r>
            <a:r>
              <a:rPr sz="4800" u="sng" dirty="0"/>
              <a:t> и </a:t>
            </a:r>
            <a:r>
              <a:rPr sz="4800" u="sng" dirty="0" err="1"/>
              <a:t>проанализирован</a:t>
            </a:r>
            <a:r>
              <a:rPr sz="4800" u="sng" dirty="0"/>
              <a:t>.</a:t>
            </a:r>
          </a:p>
          <a:p>
            <a:pPr algn="just" defTabSz="453390">
              <a:defRPr sz="4130">
                <a:effectLst>
                  <a:outerShdw blurRad="17780" dist="17780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lang="en-US" sz="4800" dirty="0" smtClean="0"/>
              <a:t>	</a:t>
            </a:r>
            <a:r>
              <a:rPr sz="4800" dirty="0" err="1" smtClean="0"/>
              <a:t>Таким</a:t>
            </a:r>
            <a:r>
              <a:rPr sz="4800" dirty="0" smtClean="0"/>
              <a:t> </a:t>
            </a:r>
            <a:r>
              <a:rPr sz="4800" dirty="0" err="1"/>
              <a:t>образом</a:t>
            </a:r>
            <a:r>
              <a:rPr sz="4800" dirty="0"/>
              <a:t>, </a:t>
            </a:r>
            <a:r>
              <a:rPr sz="4800" dirty="0" err="1"/>
              <a:t>учащимся</a:t>
            </a:r>
            <a:r>
              <a:rPr sz="4800" dirty="0"/>
              <a:t> </a:t>
            </a:r>
            <a:r>
              <a:rPr sz="4800" dirty="0" err="1"/>
              <a:t>было</a:t>
            </a:r>
            <a:r>
              <a:rPr sz="4800" dirty="0"/>
              <a:t> </a:t>
            </a:r>
            <a:r>
              <a:rPr sz="4800" dirty="0" err="1"/>
              <a:t>проведено</a:t>
            </a:r>
            <a:r>
              <a:rPr sz="4800" dirty="0"/>
              <a:t> </a:t>
            </a:r>
            <a:r>
              <a:rPr sz="4800" dirty="0" err="1"/>
              <a:t>полномасштабное</a:t>
            </a:r>
            <a:r>
              <a:rPr sz="4800" dirty="0"/>
              <a:t> </a:t>
            </a:r>
            <a:r>
              <a:rPr sz="4800" dirty="0" err="1"/>
              <a:t>научное</a:t>
            </a:r>
            <a:r>
              <a:rPr sz="4800" dirty="0"/>
              <a:t> </a:t>
            </a:r>
            <a:r>
              <a:rPr sz="4800" dirty="0" err="1"/>
              <a:t>исследование</a:t>
            </a:r>
            <a:r>
              <a:rPr sz="4800" dirty="0"/>
              <a:t>, </a:t>
            </a:r>
            <a:r>
              <a:rPr sz="4800" dirty="0" err="1"/>
              <a:t>которое</a:t>
            </a:r>
            <a:r>
              <a:rPr sz="4800" dirty="0"/>
              <a:t> </a:t>
            </a:r>
            <a:r>
              <a:rPr sz="4800" dirty="0" err="1"/>
              <a:t>формирует</a:t>
            </a:r>
            <a:r>
              <a:rPr sz="4800" dirty="0"/>
              <a:t> </a:t>
            </a:r>
            <a:r>
              <a:rPr sz="4800" dirty="0" err="1"/>
              <a:t>умения</a:t>
            </a:r>
            <a:r>
              <a:rPr sz="4800" dirty="0"/>
              <a:t> </a:t>
            </a:r>
            <a:r>
              <a:rPr sz="4800" dirty="0" err="1"/>
              <a:t>самостоятельно</a:t>
            </a:r>
            <a:r>
              <a:rPr sz="4800" dirty="0"/>
              <a:t> </a:t>
            </a:r>
            <a:r>
              <a:rPr sz="4800" dirty="0" err="1"/>
              <a:t>проводить</a:t>
            </a:r>
            <a:r>
              <a:rPr sz="4800" dirty="0"/>
              <a:t> </a:t>
            </a:r>
            <a:r>
              <a:rPr sz="4800" dirty="0" err="1"/>
              <a:t>научные</a:t>
            </a:r>
            <a:r>
              <a:rPr sz="4800" dirty="0"/>
              <a:t> </a:t>
            </a:r>
            <a:r>
              <a:rPr sz="4800" dirty="0" err="1"/>
              <a:t>изыскания</a:t>
            </a:r>
            <a:r>
              <a:rPr sz="4800" dirty="0"/>
              <a:t> и </a:t>
            </a:r>
            <a:r>
              <a:rPr sz="4800" dirty="0" err="1"/>
              <a:t>формирует</a:t>
            </a:r>
            <a:r>
              <a:rPr sz="4800" dirty="0"/>
              <a:t> </a:t>
            </a:r>
            <a:r>
              <a:rPr sz="4800" dirty="0" err="1"/>
              <a:t>начальный</a:t>
            </a:r>
            <a:r>
              <a:rPr sz="4800" dirty="0"/>
              <a:t> </a:t>
            </a:r>
            <a:r>
              <a:rPr sz="4800" dirty="0" err="1"/>
              <a:t>круг</a:t>
            </a:r>
            <a:r>
              <a:rPr sz="4800" dirty="0"/>
              <a:t> </a:t>
            </a:r>
            <a:r>
              <a:rPr sz="4800" dirty="0" err="1"/>
              <a:t>научных</a:t>
            </a:r>
            <a:r>
              <a:rPr sz="4800" dirty="0"/>
              <a:t> </a:t>
            </a:r>
            <a:r>
              <a:rPr sz="4800" dirty="0" err="1"/>
              <a:t>интересов</a:t>
            </a:r>
            <a:r>
              <a:rPr sz="4800" dirty="0"/>
              <a:t>, </a:t>
            </a:r>
            <a:r>
              <a:rPr sz="4800" dirty="0" err="1"/>
              <a:t>что</a:t>
            </a:r>
            <a:r>
              <a:rPr sz="4800" dirty="0"/>
              <a:t> в </a:t>
            </a:r>
            <a:r>
              <a:rPr sz="4800" dirty="0" err="1"/>
              <a:t>дальнейшем</a:t>
            </a:r>
            <a:r>
              <a:rPr sz="4800" dirty="0"/>
              <a:t> </a:t>
            </a:r>
            <a:r>
              <a:rPr sz="4800" dirty="0" err="1"/>
              <a:t>позволит</a:t>
            </a:r>
            <a:r>
              <a:rPr sz="4800" dirty="0"/>
              <a:t> </a:t>
            </a:r>
            <a:r>
              <a:rPr sz="4800" dirty="0" err="1"/>
              <a:t>углубиться</a:t>
            </a:r>
            <a:r>
              <a:rPr sz="4800" dirty="0"/>
              <a:t> в </a:t>
            </a:r>
            <a:r>
              <a:rPr sz="4800" dirty="0" err="1"/>
              <a:t>интересующую</a:t>
            </a:r>
            <a:r>
              <a:rPr sz="4800" dirty="0"/>
              <a:t> </a:t>
            </a:r>
            <a:r>
              <a:rPr sz="4800" dirty="0" err="1"/>
              <a:t>область</a:t>
            </a:r>
            <a:r>
              <a:rPr sz="4800" dirty="0"/>
              <a:t> </a:t>
            </a:r>
            <a:r>
              <a:rPr sz="4800" dirty="0" err="1"/>
              <a:t>уже</a:t>
            </a:r>
            <a:r>
              <a:rPr sz="4800" dirty="0"/>
              <a:t> в </a:t>
            </a:r>
            <a:r>
              <a:rPr sz="4800" dirty="0" err="1"/>
              <a:t>высшем</a:t>
            </a:r>
            <a:r>
              <a:rPr sz="4800" dirty="0"/>
              <a:t> </a:t>
            </a:r>
            <a:r>
              <a:rPr sz="4800" dirty="0" err="1"/>
              <a:t>учебном</a:t>
            </a:r>
            <a:r>
              <a:rPr sz="4800" dirty="0"/>
              <a:t> </a:t>
            </a:r>
            <a:r>
              <a:rPr sz="4800" dirty="0" err="1"/>
              <a:t>заведении</a:t>
            </a:r>
            <a:r>
              <a:rPr sz="4800" dirty="0"/>
              <a:t>. </a:t>
            </a:r>
          </a:p>
        </p:txBody>
      </p:sp>
      <p:sp>
        <p:nvSpPr>
          <p:cNvPr id="154" name="Вирус"/>
          <p:cNvSpPr/>
          <p:nvPr/>
        </p:nvSpPr>
        <p:spPr>
          <a:xfrm>
            <a:off x="1627633" y="1014884"/>
            <a:ext cx="2494020" cy="2425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5" h="21600" extrusionOk="0">
                <a:moveTo>
                  <a:pt x="8095" y="0"/>
                </a:moveTo>
                <a:cubicBezTo>
                  <a:pt x="8041" y="0"/>
                  <a:pt x="7982" y="6"/>
                  <a:pt x="7933" y="22"/>
                </a:cubicBezTo>
                <a:cubicBezTo>
                  <a:pt x="7745" y="70"/>
                  <a:pt x="7583" y="188"/>
                  <a:pt x="7480" y="361"/>
                </a:cubicBezTo>
                <a:cubicBezTo>
                  <a:pt x="7378" y="534"/>
                  <a:pt x="7353" y="728"/>
                  <a:pt x="7406" y="922"/>
                </a:cubicBezTo>
                <a:cubicBezTo>
                  <a:pt x="7455" y="1100"/>
                  <a:pt x="7568" y="1257"/>
                  <a:pt x="7730" y="1354"/>
                </a:cubicBezTo>
                <a:cubicBezTo>
                  <a:pt x="7853" y="1430"/>
                  <a:pt x="7939" y="1538"/>
                  <a:pt x="7987" y="1663"/>
                </a:cubicBezTo>
                <a:cubicBezTo>
                  <a:pt x="8106" y="1981"/>
                  <a:pt x="8214" y="2309"/>
                  <a:pt x="8305" y="2649"/>
                </a:cubicBezTo>
                <a:cubicBezTo>
                  <a:pt x="8386" y="2962"/>
                  <a:pt x="8457" y="3276"/>
                  <a:pt x="8511" y="3578"/>
                </a:cubicBezTo>
                <a:cubicBezTo>
                  <a:pt x="8564" y="3880"/>
                  <a:pt x="8397" y="4171"/>
                  <a:pt x="8117" y="4285"/>
                </a:cubicBezTo>
                <a:lnTo>
                  <a:pt x="8063" y="4317"/>
                </a:lnTo>
                <a:cubicBezTo>
                  <a:pt x="7982" y="4349"/>
                  <a:pt x="7897" y="4371"/>
                  <a:pt x="7810" y="4371"/>
                </a:cubicBezTo>
                <a:cubicBezTo>
                  <a:pt x="7595" y="4371"/>
                  <a:pt x="7390" y="4262"/>
                  <a:pt x="7277" y="4084"/>
                </a:cubicBezTo>
                <a:cubicBezTo>
                  <a:pt x="7244" y="4035"/>
                  <a:pt x="7211" y="3988"/>
                  <a:pt x="7184" y="3934"/>
                </a:cubicBezTo>
                <a:cubicBezTo>
                  <a:pt x="7173" y="3912"/>
                  <a:pt x="7163" y="3896"/>
                  <a:pt x="7152" y="3875"/>
                </a:cubicBezTo>
                <a:cubicBezTo>
                  <a:pt x="7077" y="3735"/>
                  <a:pt x="7055" y="3561"/>
                  <a:pt x="7103" y="3399"/>
                </a:cubicBezTo>
                <a:cubicBezTo>
                  <a:pt x="7157" y="3205"/>
                  <a:pt x="7132" y="2995"/>
                  <a:pt x="7029" y="2823"/>
                </a:cubicBezTo>
                <a:cubicBezTo>
                  <a:pt x="6905" y="2612"/>
                  <a:pt x="6652" y="2477"/>
                  <a:pt x="6388" y="2477"/>
                </a:cubicBezTo>
                <a:cubicBezTo>
                  <a:pt x="6264" y="2477"/>
                  <a:pt x="6150" y="2504"/>
                  <a:pt x="6048" y="2563"/>
                </a:cubicBezTo>
                <a:cubicBezTo>
                  <a:pt x="5876" y="2660"/>
                  <a:pt x="5752" y="2816"/>
                  <a:pt x="5698" y="3005"/>
                </a:cubicBezTo>
                <a:cubicBezTo>
                  <a:pt x="5644" y="3194"/>
                  <a:pt x="5672" y="3394"/>
                  <a:pt x="5769" y="3566"/>
                </a:cubicBezTo>
                <a:cubicBezTo>
                  <a:pt x="5866" y="3734"/>
                  <a:pt x="6021" y="3858"/>
                  <a:pt x="6210" y="3907"/>
                </a:cubicBezTo>
                <a:cubicBezTo>
                  <a:pt x="6382" y="3955"/>
                  <a:pt x="6528" y="4052"/>
                  <a:pt x="6609" y="4187"/>
                </a:cubicBezTo>
                <a:cubicBezTo>
                  <a:pt x="6619" y="4208"/>
                  <a:pt x="6630" y="4224"/>
                  <a:pt x="6641" y="4246"/>
                </a:cubicBezTo>
                <a:cubicBezTo>
                  <a:pt x="6673" y="4300"/>
                  <a:pt x="6699" y="4354"/>
                  <a:pt x="6726" y="4408"/>
                </a:cubicBezTo>
                <a:cubicBezTo>
                  <a:pt x="6861" y="4677"/>
                  <a:pt x="6781" y="5018"/>
                  <a:pt x="6533" y="5207"/>
                </a:cubicBezTo>
                <a:lnTo>
                  <a:pt x="6506" y="5229"/>
                </a:lnTo>
                <a:cubicBezTo>
                  <a:pt x="6387" y="5321"/>
                  <a:pt x="6247" y="5369"/>
                  <a:pt x="6102" y="5369"/>
                </a:cubicBezTo>
                <a:cubicBezTo>
                  <a:pt x="5951" y="5369"/>
                  <a:pt x="5816" y="5321"/>
                  <a:pt x="5703" y="5224"/>
                </a:cubicBezTo>
                <a:cubicBezTo>
                  <a:pt x="5461" y="5024"/>
                  <a:pt x="5224" y="4803"/>
                  <a:pt x="4993" y="4576"/>
                </a:cubicBezTo>
                <a:cubicBezTo>
                  <a:pt x="4745" y="4328"/>
                  <a:pt x="4513" y="4068"/>
                  <a:pt x="4298" y="3809"/>
                </a:cubicBezTo>
                <a:cubicBezTo>
                  <a:pt x="4211" y="3701"/>
                  <a:pt x="4163" y="3572"/>
                  <a:pt x="4163" y="3448"/>
                </a:cubicBezTo>
                <a:cubicBezTo>
                  <a:pt x="4163" y="3265"/>
                  <a:pt x="4093" y="3086"/>
                  <a:pt x="3969" y="2951"/>
                </a:cubicBezTo>
                <a:cubicBezTo>
                  <a:pt x="3835" y="2805"/>
                  <a:pt x="3641" y="2725"/>
                  <a:pt x="3431" y="2725"/>
                </a:cubicBezTo>
                <a:cubicBezTo>
                  <a:pt x="3237" y="2725"/>
                  <a:pt x="3059" y="2794"/>
                  <a:pt x="2924" y="2924"/>
                </a:cubicBezTo>
                <a:cubicBezTo>
                  <a:pt x="2784" y="3059"/>
                  <a:pt x="2704" y="3249"/>
                  <a:pt x="2704" y="3443"/>
                </a:cubicBezTo>
                <a:cubicBezTo>
                  <a:pt x="2704" y="3643"/>
                  <a:pt x="2779" y="3826"/>
                  <a:pt x="2919" y="3966"/>
                </a:cubicBezTo>
                <a:cubicBezTo>
                  <a:pt x="3054" y="4101"/>
                  <a:pt x="3231" y="4176"/>
                  <a:pt x="3414" y="4182"/>
                </a:cubicBezTo>
                <a:cubicBezTo>
                  <a:pt x="3554" y="4187"/>
                  <a:pt x="3672" y="4224"/>
                  <a:pt x="3764" y="4300"/>
                </a:cubicBezTo>
                <a:cubicBezTo>
                  <a:pt x="4033" y="4521"/>
                  <a:pt x="4299" y="4759"/>
                  <a:pt x="4552" y="5013"/>
                </a:cubicBezTo>
                <a:cubicBezTo>
                  <a:pt x="4783" y="5245"/>
                  <a:pt x="4999" y="5482"/>
                  <a:pt x="5198" y="5725"/>
                </a:cubicBezTo>
                <a:cubicBezTo>
                  <a:pt x="5387" y="5957"/>
                  <a:pt x="5392" y="6286"/>
                  <a:pt x="5203" y="6529"/>
                </a:cubicBezTo>
                <a:lnTo>
                  <a:pt x="5181" y="6556"/>
                </a:lnTo>
                <a:cubicBezTo>
                  <a:pt x="5057" y="6718"/>
                  <a:pt x="4864" y="6816"/>
                  <a:pt x="4664" y="6816"/>
                </a:cubicBezTo>
                <a:cubicBezTo>
                  <a:pt x="4568" y="6816"/>
                  <a:pt x="4475" y="6793"/>
                  <a:pt x="4383" y="6750"/>
                </a:cubicBezTo>
                <a:cubicBezTo>
                  <a:pt x="4330" y="6723"/>
                  <a:pt x="4276" y="6696"/>
                  <a:pt x="4222" y="6664"/>
                </a:cubicBezTo>
                <a:cubicBezTo>
                  <a:pt x="4189" y="6642"/>
                  <a:pt x="4158" y="6626"/>
                  <a:pt x="4121" y="6605"/>
                </a:cubicBezTo>
                <a:cubicBezTo>
                  <a:pt x="4008" y="6535"/>
                  <a:pt x="3921" y="6405"/>
                  <a:pt x="3883" y="6249"/>
                </a:cubicBezTo>
                <a:cubicBezTo>
                  <a:pt x="3835" y="6049"/>
                  <a:pt x="3706" y="5876"/>
                  <a:pt x="3528" y="5779"/>
                </a:cubicBezTo>
                <a:cubicBezTo>
                  <a:pt x="3426" y="5719"/>
                  <a:pt x="3302" y="5693"/>
                  <a:pt x="3183" y="5693"/>
                </a:cubicBezTo>
                <a:cubicBezTo>
                  <a:pt x="2925" y="5693"/>
                  <a:pt x="2681" y="5827"/>
                  <a:pt x="2552" y="6048"/>
                </a:cubicBezTo>
                <a:cubicBezTo>
                  <a:pt x="2450" y="6216"/>
                  <a:pt x="2423" y="6416"/>
                  <a:pt x="2471" y="6605"/>
                </a:cubicBezTo>
                <a:cubicBezTo>
                  <a:pt x="2520" y="6794"/>
                  <a:pt x="2644" y="6954"/>
                  <a:pt x="2811" y="7052"/>
                </a:cubicBezTo>
                <a:cubicBezTo>
                  <a:pt x="2924" y="7116"/>
                  <a:pt x="3049" y="7149"/>
                  <a:pt x="3178" y="7149"/>
                </a:cubicBezTo>
                <a:cubicBezTo>
                  <a:pt x="3243" y="7149"/>
                  <a:pt x="3307" y="7139"/>
                  <a:pt x="3367" y="7122"/>
                </a:cubicBezTo>
                <a:cubicBezTo>
                  <a:pt x="3431" y="7106"/>
                  <a:pt x="3496" y="7095"/>
                  <a:pt x="3560" y="7095"/>
                </a:cubicBezTo>
                <a:cubicBezTo>
                  <a:pt x="3668" y="7095"/>
                  <a:pt x="3765" y="7118"/>
                  <a:pt x="3851" y="7166"/>
                </a:cubicBezTo>
                <a:cubicBezTo>
                  <a:pt x="3873" y="7177"/>
                  <a:pt x="3889" y="7188"/>
                  <a:pt x="3910" y="7198"/>
                </a:cubicBezTo>
                <a:cubicBezTo>
                  <a:pt x="3964" y="7231"/>
                  <a:pt x="4012" y="7257"/>
                  <a:pt x="4060" y="7289"/>
                </a:cubicBezTo>
                <a:cubicBezTo>
                  <a:pt x="4319" y="7457"/>
                  <a:pt x="4416" y="7792"/>
                  <a:pt x="4298" y="8084"/>
                </a:cubicBezTo>
                <a:lnTo>
                  <a:pt x="4292" y="8094"/>
                </a:lnTo>
                <a:cubicBezTo>
                  <a:pt x="4185" y="8347"/>
                  <a:pt x="3936" y="8515"/>
                  <a:pt x="3656" y="8515"/>
                </a:cubicBezTo>
                <a:cubicBezTo>
                  <a:pt x="3613" y="8515"/>
                  <a:pt x="3576" y="8509"/>
                  <a:pt x="3533" y="8503"/>
                </a:cubicBezTo>
                <a:cubicBezTo>
                  <a:pt x="3242" y="8449"/>
                  <a:pt x="2941" y="8385"/>
                  <a:pt x="2645" y="8304"/>
                </a:cubicBezTo>
                <a:cubicBezTo>
                  <a:pt x="2305" y="8213"/>
                  <a:pt x="1976" y="8110"/>
                  <a:pt x="1658" y="7986"/>
                </a:cubicBezTo>
                <a:cubicBezTo>
                  <a:pt x="1529" y="7937"/>
                  <a:pt x="1421" y="7851"/>
                  <a:pt x="1362" y="7743"/>
                </a:cubicBezTo>
                <a:cubicBezTo>
                  <a:pt x="1270" y="7586"/>
                  <a:pt x="1120" y="7468"/>
                  <a:pt x="948" y="7414"/>
                </a:cubicBezTo>
                <a:cubicBezTo>
                  <a:pt x="878" y="7393"/>
                  <a:pt x="808" y="7382"/>
                  <a:pt x="738" y="7382"/>
                </a:cubicBezTo>
                <a:cubicBezTo>
                  <a:pt x="409" y="7382"/>
                  <a:pt x="118" y="7597"/>
                  <a:pt x="32" y="7910"/>
                </a:cubicBezTo>
                <a:cubicBezTo>
                  <a:pt x="-22" y="8099"/>
                  <a:pt x="-1" y="8299"/>
                  <a:pt x="96" y="8471"/>
                </a:cubicBezTo>
                <a:cubicBezTo>
                  <a:pt x="193" y="8644"/>
                  <a:pt x="350" y="8768"/>
                  <a:pt x="544" y="8817"/>
                </a:cubicBezTo>
                <a:cubicBezTo>
                  <a:pt x="603" y="8833"/>
                  <a:pt x="668" y="8844"/>
                  <a:pt x="732" y="8844"/>
                </a:cubicBezTo>
                <a:cubicBezTo>
                  <a:pt x="851" y="8844"/>
                  <a:pt x="970" y="8812"/>
                  <a:pt x="1078" y="8758"/>
                </a:cubicBezTo>
                <a:cubicBezTo>
                  <a:pt x="1174" y="8709"/>
                  <a:pt x="1276" y="8677"/>
                  <a:pt x="1379" y="8677"/>
                </a:cubicBezTo>
                <a:cubicBezTo>
                  <a:pt x="1411" y="8677"/>
                  <a:pt x="1442" y="8677"/>
                  <a:pt x="1475" y="8682"/>
                </a:cubicBezTo>
                <a:cubicBezTo>
                  <a:pt x="1809" y="8736"/>
                  <a:pt x="2149" y="8811"/>
                  <a:pt x="2483" y="8903"/>
                </a:cubicBezTo>
                <a:cubicBezTo>
                  <a:pt x="2795" y="8984"/>
                  <a:pt x="3096" y="9082"/>
                  <a:pt x="3387" y="9190"/>
                </a:cubicBezTo>
                <a:cubicBezTo>
                  <a:pt x="3672" y="9292"/>
                  <a:pt x="3846" y="9584"/>
                  <a:pt x="3803" y="9891"/>
                </a:cubicBezTo>
                <a:lnTo>
                  <a:pt x="3798" y="9923"/>
                </a:lnTo>
                <a:cubicBezTo>
                  <a:pt x="3760" y="10236"/>
                  <a:pt x="3505" y="10474"/>
                  <a:pt x="3198" y="10490"/>
                </a:cubicBezTo>
                <a:cubicBezTo>
                  <a:pt x="3139" y="10495"/>
                  <a:pt x="3081" y="10495"/>
                  <a:pt x="3022" y="10495"/>
                </a:cubicBezTo>
                <a:cubicBezTo>
                  <a:pt x="2984" y="10495"/>
                  <a:pt x="2945" y="10495"/>
                  <a:pt x="2902" y="10495"/>
                </a:cubicBezTo>
                <a:cubicBezTo>
                  <a:pt x="2767" y="10489"/>
                  <a:pt x="2633" y="10425"/>
                  <a:pt x="2520" y="10306"/>
                </a:cubicBezTo>
                <a:cubicBezTo>
                  <a:pt x="2380" y="10160"/>
                  <a:pt x="2192" y="10080"/>
                  <a:pt x="1993" y="10080"/>
                </a:cubicBezTo>
                <a:lnTo>
                  <a:pt x="1976" y="10080"/>
                </a:lnTo>
                <a:cubicBezTo>
                  <a:pt x="1589" y="10085"/>
                  <a:pt x="1265" y="10408"/>
                  <a:pt x="1259" y="10797"/>
                </a:cubicBezTo>
                <a:cubicBezTo>
                  <a:pt x="1254" y="10996"/>
                  <a:pt x="1330" y="11181"/>
                  <a:pt x="1470" y="11321"/>
                </a:cubicBezTo>
                <a:cubicBezTo>
                  <a:pt x="1610" y="11461"/>
                  <a:pt x="1793" y="11537"/>
                  <a:pt x="1986" y="11537"/>
                </a:cubicBezTo>
                <a:cubicBezTo>
                  <a:pt x="2180" y="11537"/>
                  <a:pt x="2365" y="11461"/>
                  <a:pt x="2505" y="11321"/>
                </a:cubicBezTo>
                <a:cubicBezTo>
                  <a:pt x="2634" y="11192"/>
                  <a:pt x="2790" y="11121"/>
                  <a:pt x="2946" y="11115"/>
                </a:cubicBezTo>
                <a:cubicBezTo>
                  <a:pt x="2967" y="11115"/>
                  <a:pt x="2990" y="11115"/>
                  <a:pt x="3017" y="11115"/>
                </a:cubicBezTo>
                <a:cubicBezTo>
                  <a:pt x="3076" y="11115"/>
                  <a:pt x="3134" y="11115"/>
                  <a:pt x="3193" y="11120"/>
                </a:cubicBezTo>
                <a:cubicBezTo>
                  <a:pt x="3500" y="11137"/>
                  <a:pt x="3753" y="11379"/>
                  <a:pt x="3791" y="11687"/>
                </a:cubicBezTo>
                <a:lnTo>
                  <a:pt x="3798" y="11719"/>
                </a:lnTo>
                <a:cubicBezTo>
                  <a:pt x="3835" y="12027"/>
                  <a:pt x="3667" y="12313"/>
                  <a:pt x="3382" y="12415"/>
                </a:cubicBezTo>
                <a:cubicBezTo>
                  <a:pt x="3091" y="12523"/>
                  <a:pt x="2785" y="12621"/>
                  <a:pt x="2478" y="12702"/>
                </a:cubicBezTo>
                <a:cubicBezTo>
                  <a:pt x="2144" y="12794"/>
                  <a:pt x="1804" y="12864"/>
                  <a:pt x="1470" y="12923"/>
                </a:cubicBezTo>
                <a:cubicBezTo>
                  <a:pt x="1432" y="12928"/>
                  <a:pt x="1400" y="12933"/>
                  <a:pt x="1362" y="12933"/>
                </a:cubicBezTo>
                <a:cubicBezTo>
                  <a:pt x="1260" y="12933"/>
                  <a:pt x="1168" y="12912"/>
                  <a:pt x="1088" y="12864"/>
                </a:cubicBezTo>
                <a:cubicBezTo>
                  <a:pt x="980" y="12799"/>
                  <a:pt x="851" y="12766"/>
                  <a:pt x="727" y="12766"/>
                </a:cubicBezTo>
                <a:cubicBezTo>
                  <a:pt x="674" y="12766"/>
                  <a:pt x="620" y="12772"/>
                  <a:pt x="566" y="12783"/>
                </a:cubicBezTo>
                <a:cubicBezTo>
                  <a:pt x="383" y="12826"/>
                  <a:pt x="215" y="12944"/>
                  <a:pt x="113" y="13117"/>
                </a:cubicBezTo>
                <a:cubicBezTo>
                  <a:pt x="11" y="13289"/>
                  <a:pt x="-28" y="13490"/>
                  <a:pt x="20" y="13673"/>
                </a:cubicBezTo>
                <a:cubicBezTo>
                  <a:pt x="101" y="13997"/>
                  <a:pt x="393" y="14228"/>
                  <a:pt x="727" y="14228"/>
                </a:cubicBezTo>
                <a:cubicBezTo>
                  <a:pt x="792" y="14228"/>
                  <a:pt x="857" y="14217"/>
                  <a:pt x="916" y="14201"/>
                </a:cubicBezTo>
                <a:cubicBezTo>
                  <a:pt x="1094" y="14152"/>
                  <a:pt x="1250" y="14039"/>
                  <a:pt x="1347" y="13877"/>
                </a:cubicBezTo>
                <a:cubicBezTo>
                  <a:pt x="1422" y="13753"/>
                  <a:pt x="1529" y="13668"/>
                  <a:pt x="1653" y="13619"/>
                </a:cubicBezTo>
                <a:cubicBezTo>
                  <a:pt x="1971" y="13501"/>
                  <a:pt x="2300" y="13392"/>
                  <a:pt x="2640" y="13301"/>
                </a:cubicBezTo>
                <a:cubicBezTo>
                  <a:pt x="2952" y="13220"/>
                  <a:pt x="3263" y="13149"/>
                  <a:pt x="3570" y="13095"/>
                </a:cubicBezTo>
                <a:cubicBezTo>
                  <a:pt x="3608" y="13089"/>
                  <a:pt x="3646" y="13085"/>
                  <a:pt x="3678" y="13085"/>
                </a:cubicBezTo>
                <a:cubicBezTo>
                  <a:pt x="3942" y="13085"/>
                  <a:pt x="4173" y="13247"/>
                  <a:pt x="4276" y="13489"/>
                </a:cubicBezTo>
                <a:lnTo>
                  <a:pt x="4287" y="13521"/>
                </a:lnTo>
                <a:cubicBezTo>
                  <a:pt x="4411" y="13813"/>
                  <a:pt x="4309" y="14143"/>
                  <a:pt x="4050" y="14316"/>
                </a:cubicBezTo>
                <a:cubicBezTo>
                  <a:pt x="4002" y="14348"/>
                  <a:pt x="3952" y="14380"/>
                  <a:pt x="3899" y="14407"/>
                </a:cubicBezTo>
                <a:cubicBezTo>
                  <a:pt x="3877" y="14418"/>
                  <a:pt x="3861" y="14428"/>
                  <a:pt x="3840" y="14439"/>
                </a:cubicBezTo>
                <a:cubicBezTo>
                  <a:pt x="3754" y="14487"/>
                  <a:pt x="3651" y="14515"/>
                  <a:pt x="3548" y="14515"/>
                </a:cubicBezTo>
                <a:cubicBezTo>
                  <a:pt x="3489" y="14515"/>
                  <a:pt x="3426" y="14504"/>
                  <a:pt x="3367" y="14488"/>
                </a:cubicBezTo>
                <a:cubicBezTo>
                  <a:pt x="3302" y="14471"/>
                  <a:pt x="3231" y="14461"/>
                  <a:pt x="3166" y="14461"/>
                </a:cubicBezTo>
                <a:cubicBezTo>
                  <a:pt x="3032" y="14461"/>
                  <a:pt x="2902" y="14498"/>
                  <a:pt x="2789" y="14569"/>
                </a:cubicBezTo>
                <a:cubicBezTo>
                  <a:pt x="2466" y="14763"/>
                  <a:pt x="2349" y="15221"/>
                  <a:pt x="2532" y="15550"/>
                </a:cubicBezTo>
                <a:cubicBezTo>
                  <a:pt x="2661" y="15782"/>
                  <a:pt x="2902" y="15923"/>
                  <a:pt x="3166" y="15923"/>
                </a:cubicBezTo>
                <a:cubicBezTo>
                  <a:pt x="3296" y="15923"/>
                  <a:pt x="3420" y="15891"/>
                  <a:pt x="3533" y="15827"/>
                </a:cubicBezTo>
                <a:cubicBezTo>
                  <a:pt x="3700" y="15729"/>
                  <a:pt x="3823" y="15572"/>
                  <a:pt x="3872" y="15383"/>
                </a:cubicBezTo>
                <a:cubicBezTo>
                  <a:pt x="3920" y="15210"/>
                  <a:pt x="4018" y="15064"/>
                  <a:pt x="4153" y="14983"/>
                </a:cubicBezTo>
                <a:cubicBezTo>
                  <a:pt x="4174" y="14973"/>
                  <a:pt x="4190" y="14962"/>
                  <a:pt x="4212" y="14951"/>
                </a:cubicBezTo>
                <a:cubicBezTo>
                  <a:pt x="4266" y="14919"/>
                  <a:pt x="4319" y="14892"/>
                  <a:pt x="4373" y="14865"/>
                </a:cubicBezTo>
                <a:cubicBezTo>
                  <a:pt x="4459" y="14822"/>
                  <a:pt x="4556" y="14801"/>
                  <a:pt x="4653" y="14801"/>
                </a:cubicBezTo>
                <a:cubicBezTo>
                  <a:pt x="4852" y="14801"/>
                  <a:pt x="5047" y="14897"/>
                  <a:pt x="5171" y="15059"/>
                </a:cubicBezTo>
                <a:lnTo>
                  <a:pt x="5191" y="15086"/>
                </a:lnTo>
                <a:cubicBezTo>
                  <a:pt x="5380" y="15329"/>
                  <a:pt x="5380" y="15664"/>
                  <a:pt x="5186" y="15891"/>
                </a:cubicBezTo>
                <a:cubicBezTo>
                  <a:pt x="4987" y="16133"/>
                  <a:pt x="4766" y="16370"/>
                  <a:pt x="4540" y="16602"/>
                </a:cubicBezTo>
                <a:cubicBezTo>
                  <a:pt x="4292" y="16850"/>
                  <a:pt x="4034" y="17083"/>
                  <a:pt x="3776" y="17299"/>
                </a:cubicBezTo>
                <a:cubicBezTo>
                  <a:pt x="3668" y="17385"/>
                  <a:pt x="3538" y="17433"/>
                  <a:pt x="3414" y="17433"/>
                </a:cubicBezTo>
                <a:cubicBezTo>
                  <a:pt x="3231" y="17433"/>
                  <a:pt x="3054" y="17503"/>
                  <a:pt x="2919" y="17627"/>
                </a:cubicBezTo>
                <a:cubicBezTo>
                  <a:pt x="2779" y="17757"/>
                  <a:pt x="2699" y="17947"/>
                  <a:pt x="2693" y="18147"/>
                </a:cubicBezTo>
                <a:cubicBezTo>
                  <a:pt x="2688" y="18346"/>
                  <a:pt x="2757" y="18540"/>
                  <a:pt x="2892" y="18674"/>
                </a:cubicBezTo>
                <a:cubicBezTo>
                  <a:pt x="3032" y="18820"/>
                  <a:pt x="3215" y="18895"/>
                  <a:pt x="3414" y="18895"/>
                </a:cubicBezTo>
                <a:cubicBezTo>
                  <a:pt x="3608" y="18895"/>
                  <a:pt x="3792" y="18820"/>
                  <a:pt x="3932" y="18680"/>
                </a:cubicBezTo>
                <a:cubicBezTo>
                  <a:pt x="4067" y="18545"/>
                  <a:pt x="4142" y="18367"/>
                  <a:pt x="4148" y="18184"/>
                </a:cubicBezTo>
                <a:cubicBezTo>
                  <a:pt x="4153" y="18044"/>
                  <a:pt x="4190" y="17925"/>
                  <a:pt x="4266" y="17833"/>
                </a:cubicBezTo>
                <a:cubicBezTo>
                  <a:pt x="4486" y="17563"/>
                  <a:pt x="4723" y="17299"/>
                  <a:pt x="4976" y="17046"/>
                </a:cubicBezTo>
                <a:cubicBezTo>
                  <a:pt x="5207" y="16814"/>
                  <a:pt x="5445" y="16598"/>
                  <a:pt x="5688" y="16398"/>
                </a:cubicBezTo>
                <a:cubicBezTo>
                  <a:pt x="5801" y="16306"/>
                  <a:pt x="5941" y="16251"/>
                  <a:pt x="6087" y="16251"/>
                </a:cubicBezTo>
                <a:cubicBezTo>
                  <a:pt x="6232" y="16251"/>
                  <a:pt x="6372" y="16301"/>
                  <a:pt x="6496" y="16398"/>
                </a:cubicBezTo>
                <a:lnTo>
                  <a:pt x="6518" y="16413"/>
                </a:lnTo>
                <a:cubicBezTo>
                  <a:pt x="6765" y="16602"/>
                  <a:pt x="6846" y="16937"/>
                  <a:pt x="6711" y="17213"/>
                </a:cubicBezTo>
                <a:cubicBezTo>
                  <a:pt x="6684" y="17267"/>
                  <a:pt x="6658" y="17320"/>
                  <a:pt x="6625" y="17374"/>
                </a:cubicBezTo>
                <a:cubicBezTo>
                  <a:pt x="6604" y="17407"/>
                  <a:pt x="6586" y="17440"/>
                  <a:pt x="6565" y="17477"/>
                </a:cubicBezTo>
                <a:cubicBezTo>
                  <a:pt x="6495" y="17591"/>
                  <a:pt x="6366" y="17677"/>
                  <a:pt x="6210" y="17715"/>
                </a:cubicBezTo>
                <a:cubicBezTo>
                  <a:pt x="6010" y="17764"/>
                  <a:pt x="5839" y="17893"/>
                  <a:pt x="5742" y="18071"/>
                </a:cubicBezTo>
                <a:cubicBezTo>
                  <a:pt x="5553" y="18411"/>
                  <a:pt x="5672" y="18853"/>
                  <a:pt x="6006" y="19047"/>
                </a:cubicBezTo>
                <a:cubicBezTo>
                  <a:pt x="6119" y="19117"/>
                  <a:pt x="6247" y="19150"/>
                  <a:pt x="6376" y="19150"/>
                </a:cubicBezTo>
                <a:cubicBezTo>
                  <a:pt x="6635" y="19150"/>
                  <a:pt x="6878" y="19009"/>
                  <a:pt x="7007" y="18782"/>
                </a:cubicBezTo>
                <a:cubicBezTo>
                  <a:pt x="7104" y="18615"/>
                  <a:pt x="7130" y="18416"/>
                  <a:pt x="7077" y="18228"/>
                </a:cubicBezTo>
                <a:cubicBezTo>
                  <a:pt x="7028" y="18055"/>
                  <a:pt x="7045" y="17882"/>
                  <a:pt x="7120" y="17742"/>
                </a:cubicBezTo>
                <a:cubicBezTo>
                  <a:pt x="7131" y="17720"/>
                  <a:pt x="7141" y="17703"/>
                  <a:pt x="7152" y="17681"/>
                </a:cubicBezTo>
                <a:cubicBezTo>
                  <a:pt x="7185" y="17627"/>
                  <a:pt x="7213" y="17580"/>
                  <a:pt x="7245" y="17531"/>
                </a:cubicBezTo>
                <a:cubicBezTo>
                  <a:pt x="7363" y="17353"/>
                  <a:pt x="7561" y="17245"/>
                  <a:pt x="7777" y="17245"/>
                </a:cubicBezTo>
                <a:cubicBezTo>
                  <a:pt x="7863" y="17245"/>
                  <a:pt x="7950" y="17261"/>
                  <a:pt x="8031" y="17293"/>
                </a:cubicBezTo>
                <a:lnTo>
                  <a:pt x="8063" y="17304"/>
                </a:lnTo>
                <a:cubicBezTo>
                  <a:pt x="8348" y="17422"/>
                  <a:pt x="8510" y="17715"/>
                  <a:pt x="8462" y="18017"/>
                </a:cubicBezTo>
                <a:cubicBezTo>
                  <a:pt x="8408" y="18324"/>
                  <a:pt x="8337" y="18636"/>
                  <a:pt x="8256" y="18949"/>
                </a:cubicBezTo>
                <a:cubicBezTo>
                  <a:pt x="8165" y="19289"/>
                  <a:pt x="8062" y="19619"/>
                  <a:pt x="7938" y="19937"/>
                </a:cubicBezTo>
                <a:cubicBezTo>
                  <a:pt x="7890" y="20067"/>
                  <a:pt x="7804" y="20175"/>
                  <a:pt x="7696" y="20234"/>
                </a:cubicBezTo>
                <a:cubicBezTo>
                  <a:pt x="7540" y="20326"/>
                  <a:pt x="7422" y="20476"/>
                  <a:pt x="7368" y="20649"/>
                </a:cubicBezTo>
                <a:cubicBezTo>
                  <a:pt x="7314" y="20832"/>
                  <a:pt x="7335" y="21038"/>
                  <a:pt x="7427" y="21210"/>
                </a:cubicBezTo>
                <a:cubicBezTo>
                  <a:pt x="7518" y="21383"/>
                  <a:pt x="7681" y="21512"/>
                  <a:pt x="7864" y="21566"/>
                </a:cubicBezTo>
                <a:cubicBezTo>
                  <a:pt x="7929" y="21582"/>
                  <a:pt x="7998" y="21593"/>
                  <a:pt x="8063" y="21593"/>
                </a:cubicBezTo>
                <a:cubicBezTo>
                  <a:pt x="8391" y="21593"/>
                  <a:pt x="8682" y="21372"/>
                  <a:pt x="8768" y="21054"/>
                </a:cubicBezTo>
                <a:cubicBezTo>
                  <a:pt x="8817" y="20876"/>
                  <a:pt x="8796" y="20683"/>
                  <a:pt x="8704" y="20521"/>
                </a:cubicBezTo>
                <a:cubicBezTo>
                  <a:pt x="8634" y="20397"/>
                  <a:pt x="8612" y="20256"/>
                  <a:pt x="8633" y="20121"/>
                </a:cubicBezTo>
                <a:cubicBezTo>
                  <a:pt x="8687" y="19787"/>
                  <a:pt x="8762" y="19446"/>
                  <a:pt x="8854" y="19111"/>
                </a:cubicBezTo>
                <a:cubicBezTo>
                  <a:pt x="8935" y="18798"/>
                  <a:pt x="9032" y="18497"/>
                  <a:pt x="9140" y="18206"/>
                </a:cubicBezTo>
                <a:cubicBezTo>
                  <a:pt x="9232" y="17952"/>
                  <a:pt x="9480" y="17784"/>
                  <a:pt x="9749" y="17784"/>
                </a:cubicBezTo>
                <a:cubicBezTo>
                  <a:pt x="9776" y="17784"/>
                  <a:pt x="9808" y="17784"/>
                  <a:pt x="9840" y="17789"/>
                </a:cubicBezTo>
                <a:lnTo>
                  <a:pt x="9872" y="17796"/>
                </a:lnTo>
                <a:cubicBezTo>
                  <a:pt x="10185" y="17834"/>
                  <a:pt x="10422" y="18087"/>
                  <a:pt x="10438" y="18395"/>
                </a:cubicBezTo>
                <a:cubicBezTo>
                  <a:pt x="10443" y="18454"/>
                  <a:pt x="10443" y="18512"/>
                  <a:pt x="10443" y="18572"/>
                </a:cubicBezTo>
                <a:cubicBezTo>
                  <a:pt x="10443" y="18609"/>
                  <a:pt x="10443" y="18648"/>
                  <a:pt x="10443" y="18691"/>
                </a:cubicBezTo>
                <a:cubicBezTo>
                  <a:pt x="10438" y="18826"/>
                  <a:pt x="10373" y="18961"/>
                  <a:pt x="10254" y="19074"/>
                </a:cubicBezTo>
                <a:cubicBezTo>
                  <a:pt x="10104" y="19214"/>
                  <a:pt x="10023" y="19414"/>
                  <a:pt x="10029" y="19619"/>
                </a:cubicBezTo>
                <a:cubicBezTo>
                  <a:pt x="10034" y="20007"/>
                  <a:pt x="10358" y="20332"/>
                  <a:pt x="10746" y="20337"/>
                </a:cubicBezTo>
                <a:cubicBezTo>
                  <a:pt x="10746" y="20337"/>
                  <a:pt x="10756" y="20337"/>
                  <a:pt x="10756" y="20337"/>
                </a:cubicBezTo>
                <a:cubicBezTo>
                  <a:pt x="11160" y="20337"/>
                  <a:pt x="11483" y="20008"/>
                  <a:pt x="11483" y="19609"/>
                </a:cubicBezTo>
                <a:cubicBezTo>
                  <a:pt x="11483" y="19414"/>
                  <a:pt x="11408" y="19231"/>
                  <a:pt x="11268" y="19091"/>
                </a:cubicBezTo>
                <a:cubicBezTo>
                  <a:pt x="11138" y="18961"/>
                  <a:pt x="11068" y="18804"/>
                  <a:pt x="11062" y="18647"/>
                </a:cubicBezTo>
                <a:cubicBezTo>
                  <a:pt x="11062" y="18626"/>
                  <a:pt x="11062" y="18605"/>
                  <a:pt x="11062" y="18578"/>
                </a:cubicBezTo>
                <a:cubicBezTo>
                  <a:pt x="11062" y="18519"/>
                  <a:pt x="11064" y="18459"/>
                  <a:pt x="11069" y="18400"/>
                </a:cubicBezTo>
                <a:cubicBezTo>
                  <a:pt x="11085" y="18092"/>
                  <a:pt x="11328" y="17839"/>
                  <a:pt x="11635" y="17801"/>
                </a:cubicBezTo>
                <a:lnTo>
                  <a:pt x="11667" y="17796"/>
                </a:lnTo>
                <a:cubicBezTo>
                  <a:pt x="11694" y="17791"/>
                  <a:pt x="11726" y="17789"/>
                  <a:pt x="11752" y="17789"/>
                </a:cubicBezTo>
                <a:cubicBezTo>
                  <a:pt x="12022" y="17789"/>
                  <a:pt x="12270" y="17957"/>
                  <a:pt x="12362" y="18211"/>
                </a:cubicBezTo>
                <a:cubicBezTo>
                  <a:pt x="12470" y="18502"/>
                  <a:pt x="12565" y="18810"/>
                  <a:pt x="12646" y="19118"/>
                </a:cubicBezTo>
                <a:cubicBezTo>
                  <a:pt x="12738" y="19458"/>
                  <a:pt x="12808" y="19797"/>
                  <a:pt x="12867" y="20126"/>
                </a:cubicBezTo>
                <a:cubicBezTo>
                  <a:pt x="12888" y="20261"/>
                  <a:pt x="12867" y="20396"/>
                  <a:pt x="12808" y="20509"/>
                </a:cubicBezTo>
                <a:cubicBezTo>
                  <a:pt x="12716" y="20671"/>
                  <a:pt x="12689" y="20855"/>
                  <a:pt x="12732" y="21033"/>
                </a:cubicBezTo>
                <a:cubicBezTo>
                  <a:pt x="12808" y="21357"/>
                  <a:pt x="13115" y="21600"/>
                  <a:pt x="13454" y="21600"/>
                </a:cubicBezTo>
                <a:cubicBezTo>
                  <a:pt x="13508" y="21600"/>
                  <a:pt x="13567" y="21594"/>
                  <a:pt x="13616" y="21578"/>
                </a:cubicBezTo>
                <a:cubicBezTo>
                  <a:pt x="13810" y="21530"/>
                  <a:pt x="13966" y="21410"/>
                  <a:pt x="14069" y="21237"/>
                </a:cubicBezTo>
                <a:cubicBezTo>
                  <a:pt x="14171" y="21065"/>
                  <a:pt x="14198" y="20870"/>
                  <a:pt x="14144" y="20676"/>
                </a:cubicBezTo>
                <a:cubicBezTo>
                  <a:pt x="14096" y="20498"/>
                  <a:pt x="13983" y="20341"/>
                  <a:pt x="13821" y="20244"/>
                </a:cubicBezTo>
                <a:cubicBezTo>
                  <a:pt x="13697" y="20169"/>
                  <a:pt x="13610" y="20062"/>
                  <a:pt x="13562" y="19937"/>
                </a:cubicBezTo>
                <a:cubicBezTo>
                  <a:pt x="13443" y="19619"/>
                  <a:pt x="13335" y="19289"/>
                  <a:pt x="13244" y="18949"/>
                </a:cubicBezTo>
                <a:cubicBezTo>
                  <a:pt x="13163" y="18636"/>
                  <a:pt x="13094" y="18324"/>
                  <a:pt x="13040" y="18022"/>
                </a:cubicBezTo>
                <a:cubicBezTo>
                  <a:pt x="12986" y="17720"/>
                  <a:pt x="13152" y="17429"/>
                  <a:pt x="13432" y="17315"/>
                </a:cubicBezTo>
                <a:lnTo>
                  <a:pt x="13466" y="17304"/>
                </a:lnTo>
                <a:cubicBezTo>
                  <a:pt x="13547" y="17271"/>
                  <a:pt x="13632" y="17250"/>
                  <a:pt x="13718" y="17250"/>
                </a:cubicBezTo>
                <a:cubicBezTo>
                  <a:pt x="13934" y="17250"/>
                  <a:pt x="14139" y="17358"/>
                  <a:pt x="14252" y="17536"/>
                </a:cubicBezTo>
                <a:cubicBezTo>
                  <a:pt x="14284" y="17585"/>
                  <a:pt x="14316" y="17634"/>
                  <a:pt x="14343" y="17688"/>
                </a:cubicBezTo>
                <a:cubicBezTo>
                  <a:pt x="14354" y="17710"/>
                  <a:pt x="14364" y="17725"/>
                  <a:pt x="14375" y="17747"/>
                </a:cubicBezTo>
                <a:cubicBezTo>
                  <a:pt x="14450" y="17887"/>
                  <a:pt x="14472" y="18059"/>
                  <a:pt x="14424" y="18221"/>
                </a:cubicBezTo>
                <a:cubicBezTo>
                  <a:pt x="14370" y="18415"/>
                  <a:pt x="14397" y="18627"/>
                  <a:pt x="14499" y="18799"/>
                </a:cubicBezTo>
                <a:cubicBezTo>
                  <a:pt x="14623" y="19010"/>
                  <a:pt x="14877" y="19145"/>
                  <a:pt x="15141" y="19145"/>
                </a:cubicBezTo>
                <a:cubicBezTo>
                  <a:pt x="15265" y="19145"/>
                  <a:pt x="15377" y="19117"/>
                  <a:pt x="15479" y="19057"/>
                </a:cubicBezTo>
                <a:cubicBezTo>
                  <a:pt x="15651" y="18960"/>
                  <a:pt x="15775" y="18804"/>
                  <a:pt x="15829" y="18615"/>
                </a:cubicBezTo>
                <a:cubicBezTo>
                  <a:pt x="15883" y="18427"/>
                  <a:pt x="15857" y="18227"/>
                  <a:pt x="15760" y="18054"/>
                </a:cubicBezTo>
                <a:cubicBezTo>
                  <a:pt x="15663" y="17887"/>
                  <a:pt x="15506" y="17764"/>
                  <a:pt x="15318" y="17715"/>
                </a:cubicBezTo>
                <a:cubicBezTo>
                  <a:pt x="15145" y="17666"/>
                  <a:pt x="15001" y="17568"/>
                  <a:pt x="14920" y="17433"/>
                </a:cubicBezTo>
                <a:cubicBezTo>
                  <a:pt x="14910" y="17412"/>
                  <a:pt x="14897" y="17396"/>
                  <a:pt x="14887" y="17374"/>
                </a:cubicBezTo>
                <a:cubicBezTo>
                  <a:pt x="14854" y="17320"/>
                  <a:pt x="14828" y="17267"/>
                  <a:pt x="14801" y="17213"/>
                </a:cubicBezTo>
                <a:cubicBezTo>
                  <a:pt x="14666" y="16943"/>
                  <a:pt x="14747" y="16602"/>
                  <a:pt x="14994" y="16413"/>
                </a:cubicBezTo>
                <a:lnTo>
                  <a:pt x="15021" y="16393"/>
                </a:lnTo>
                <a:cubicBezTo>
                  <a:pt x="15140" y="16301"/>
                  <a:pt x="15280" y="16251"/>
                  <a:pt x="15425" y="16251"/>
                </a:cubicBezTo>
                <a:cubicBezTo>
                  <a:pt x="15576" y="16251"/>
                  <a:pt x="15711" y="16301"/>
                  <a:pt x="15824" y="16398"/>
                </a:cubicBezTo>
                <a:cubicBezTo>
                  <a:pt x="16067" y="16598"/>
                  <a:pt x="16305" y="16819"/>
                  <a:pt x="16536" y="17046"/>
                </a:cubicBezTo>
                <a:cubicBezTo>
                  <a:pt x="16784" y="17294"/>
                  <a:pt x="17014" y="17552"/>
                  <a:pt x="17230" y="17811"/>
                </a:cubicBezTo>
                <a:cubicBezTo>
                  <a:pt x="17316" y="17919"/>
                  <a:pt x="17364" y="18050"/>
                  <a:pt x="17364" y="18174"/>
                </a:cubicBezTo>
                <a:cubicBezTo>
                  <a:pt x="17364" y="18357"/>
                  <a:pt x="17436" y="18535"/>
                  <a:pt x="17560" y="18669"/>
                </a:cubicBezTo>
                <a:cubicBezTo>
                  <a:pt x="17694" y="18815"/>
                  <a:pt x="17888" y="18895"/>
                  <a:pt x="18098" y="18895"/>
                </a:cubicBezTo>
                <a:cubicBezTo>
                  <a:pt x="18292" y="18895"/>
                  <a:pt x="18468" y="18826"/>
                  <a:pt x="18603" y="18696"/>
                </a:cubicBezTo>
                <a:cubicBezTo>
                  <a:pt x="18743" y="18561"/>
                  <a:pt x="18825" y="18373"/>
                  <a:pt x="18825" y="18179"/>
                </a:cubicBezTo>
                <a:cubicBezTo>
                  <a:pt x="18825" y="17979"/>
                  <a:pt x="18750" y="17795"/>
                  <a:pt x="18610" y="17654"/>
                </a:cubicBezTo>
                <a:cubicBezTo>
                  <a:pt x="18475" y="17519"/>
                  <a:pt x="18296" y="17444"/>
                  <a:pt x="18113" y="17439"/>
                </a:cubicBezTo>
                <a:cubicBezTo>
                  <a:pt x="17973" y="17433"/>
                  <a:pt x="17855" y="17396"/>
                  <a:pt x="17763" y="17320"/>
                </a:cubicBezTo>
                <a:cubicBezTo>
                  <a:pt x="17494" y="17099"/>
                  <a:pt x="17230" y="16863"/>
                  <a:pt x="16977" y="16609"/>
                </a:cubicBezTo>
                <a:cubicBezTo>
                  <a:pt x="16746" y="16377"/>
                  <a:pt x="16530" y="16138"/>
                  <a:pt x="16331" y="15896"/>
                </a:cubicBezTo>
                <a:cubicBezTo>
                  <a:pt x="16142" y="15664"/>
                  <a:pt x="16137" y="15334"/>
                  <a:pt x="16326" y="15091"/>
                </a:cubicBezTo>
                <a:lnTo>
                  <a:pt x="16348" y="15064"/>
                </a:lnTo>
                <a:cubicBezTo>
                  <a:pt x="16472" y="14902"/>
                  <a:pt x="16665" y="14806"/>
                  <a:pt x="16864" y="14806"/>
                </a:cubicBezTo>
                <a:cubicBezTo>
                  <a:pt x="16961" y="14806"/>
                  <a:pt x="17052" y="14827"/>
                  <a:pt x="17144" y="14870"/>
                </a:cubicBezTo>
                <a:cubicBezTo>
                  <a:pt x="17198" y="14897"/>
                  <a:pt x="17252" y="14924"/>
                  <a:pt x="17305" y="14956"/>
                </a:cubicBezTo>
                <a:cubicBezTo>
                  <a:pt x="17338" y="14978"/>
                  <a:pt x="17370" y="14996"/>
                  <a:pt x="17408" y="15017"/>
                </a:cubicBezTo>
                <a:cubicBezTo>
                  <a:pt x="17521" y="15087"/>
                  <a:pt x="17608" y="15216"/>
                  <a:pt x="17645" y="15373"/>
                </a:cubicBezTo>
                <a:cubicBezTo>
                  <a:pt x="17694" y="15573"/>
                  <a:pt x="17823" y="15745"/>
                  <a:pt x="18001" y="15842"/>
                </a:cubicBezTo>
                <a:cubicBezTo>
                  <a:pt x="18103" y="15901"/>
                  <a:pt x="18227" y="15928"/>
                  <a:pt x="18346" y="15928"/>
                </a:cubicBezTo>
                <a:cubicBezTo>
                  <a:pt x="18604" y="15928"/>
                  <a:pt x="18846" y="15793"/>
                  <a:pt x="18975" y="15572"/>
                </a:cubicBezTo>
                <a:cubicBezTo>
                  <a:pt x="19077" y="15405"/>
                  <a:pt x="19104" y="15206"/>
                  <a:pt x="19056" y="15017"/>
                </a:cubicBezTo>
                <a:cubicBezTo>
                  <a:pt x="19007" y="14828"/>
                  <a:pt x="18885" y="14666"/>
                  <a:pt x="18718" y="14569"/>
                </a:cubicBezTo>
                <a:cubicBezTo>
                  <a:pt x="18604" y="14504"/>
                  <a:pt x="18480" y="14471"/>
                  <a:pt x="18351" y="14471"/>
                </a:cubicBezTo>
                <a:cubicBezTo>
                  <a:pt x="18286" y="14471"/>
                  <a:pt x="18221" y="14482"/>
                  <a:pt x="18162" y="14498"/>
                </a:cubicBezTo>
                <a:cubicBezTo>
                  <a:pt x="18098" y="14514"/>
                  <a:pt x="18033" y="14525"/>
                  <a:pt x="17969" y="14525"/>
                </a:cubicBezTo>
                <a:cubicBezTo>
                  <a:pt x="17861" y="14525"/>
                  <a:pt x="17764" y="14504"/>
                  <a:pt x="17677" y="14456"/>
                </a:cubicBezTo>
                <a:cubicBezTo>
                  <a:pt x="17656" y="14445"/>
                  <a:pt x="17640" y="14434"/>
                  <a:pt x="17618" y="14424"/>
                </a:cubicBezTo>
                <a:cubicBezTo>
                  <a:pt x="17565" y="14391"/>
                  <a:pt x="17515" y="14363"/>
                  <a:pt x="17467" y="14331"/>
                </a:cubicBezTo>
                <a:cubicBezTo>
                  <a:pt x="17208" y="14164"/>
                  <a:pt x="17111" y="13830"/>
                  <a:pt x="17230" y="13538"/>
                </a:cubicBezTo>
                <a:lnTo>
                  <a:pt x="17241" y="13506"/>
                </a:lnTo>
                <a:cubicBezTo>
                  <a:pt x="17344" y="13258"/>
                  <a:pt x="17580" y="13102"/>
                  <a:pt x="17839" y="13102"/>
                </a:cubicBezTo>
                <a:cubicBezTo>
                  <a:pt x="17877" y="13102"/>
                  <a:pt x="17914" y="13106"/>
                  <a:pt x="17947" y="13112"/>
                </a:cubicBezTo>
                <a:cubicBezTo>
                  <a:pt x="18254" y="13166"/>
                  <a:pt x="18567" y="13237"/>
                  <a:pt x="18879" y="13317"/>
                </a:cubicBezTo>
                <a:cubicBezTo>
                  <a:pt x="19219" y="13409"/>
                  <a:pt x="19546" y="13510"/>
                  <a:pt x="19864" y="13634"/>
                </a:cubicBezTo>
                <a:cubicBezTo>
                  <a:pt x="19988" y="13683"/>
                  <a:pt x="20096" y="13775"/>
                  <a:pt x="20172" y="13894"/>
                </a:cubicBezTo>
                <a:cubicBezTo>
                  <a:pt x="20269" y="14051"/>
                  <a:pt x="20425" y="14169"/>
                  <a:pt x="20603" y="14218"/>
                </a:cubicBezTo>
                <a:cubicBezTo>
                  <a:pt x="20662" y="14234"/>
                  <a:pt x="20727" y="14245"/>
                  <a:pt x="20791" y="14245"/>
                </a:cubicBezTo>
                <a:cubicBezTo>
                  <a:pt x="21125" y="14245"/>
                  <a:pt x="21416" y="14018"/>
                  <a:pt x="21497" y="13688"/>
                </a:cubicBezTo>
                <a:cubicBezTo>
                  <a:pt x="21567" y="13483"/>
                  <a:pt x="21533" y="13284"/>
                  <a:pt x="21431" y="13112"/>
                </a:cubicBezTo>
                <a:cubicBezTo>
                  <a:pt x="21329" y="12944"/>
                  <a:pt x="21162" y="12821"/>
                  <a:pt x="20973" y="12778"/>
                </a:cubicBezTo>
                <a:cubicBezTo>
                  <a:pt x="20919" y="12767"/>
                  <a:pt x="20865" y="12761"/>
                  <a:pt x="20812" y="12761"/>
                </a:cubicBezTo>
                <a:cubicBezTo>
                  <a:pt x="20628" y="12761"/>
                  <a:pt x="20451" y="12831"/>
                  <a:pt x="20317" y="12955"/>
                </a:cubicBezTo>
                <a:cubicBezTo>
                  <a:pt x="19907" y="12896"/>
                  <a:pt x="19481" y="12815"/>
                  <a:pt x="19061" y="12702"/>
                </a:cubicBezTo>
                <a:cubicBezTo>
                  <a:pt x="18749" y="12621"/>
                  <a:pt x="18448" y="12523"/>
                  <a:pt x="18157" y="12415"/>
                </a:cubicBezTo>
                <a:cubicBezTo>
                  <a:pt x="17872" y="12313"/>
                  <a:pt x="17698" y="12021"/>
                  <a:pt x="17741" y="11714"/>
                </a:cubicBezTo>
                <a:lnTo>
                  <a:pt x="17748" y="11682"/>
                </a:lnTo>
                <a:cubicBezTo>
                  <a:pt x="17786" y="11369"/>
                  <a:pt x="18039" y="11132"/>
                  <a:pt x="18346" y="11115"/>
                </a:cubicBezTo>
                <a:cubicBezTo>
                  <a:pt x="18405" y="11110"/>
                  <a:pt x="18463" y="11110"/>
                  <a:pt x="18522" y="11110"/>
                </a:cubicBezTo>
                <a:cubicBezTo>
                  <a:pt x="18646" y="11110"/>
                  <a:pt x="18777" y="11116"/>
                  <a:pt x="18906" y="11132"/>
                </a:cubicBezTo>
                <a:cubicBezTo>
                  <a:pt x="19030" y="11375"/>
                  <a:pt x="19278" y="11525"/>
                  <a:pt x="19552" y="11525"/>
                </a:cubicBezTo>
                <a:lnTo>
                  <a:pt x="19568" y="11525"/>
                </a:lnTo>
                <a:cubicBezTo>
                  <a:pt x="19955" y="11520"/>
                  <a:pt x="20279" y="11197"/>
                  <a:pt x="20285" y="10808"/>
                </a:cubicBezTo>
                <a:cubicBezTo>
                  <a:pt x="20290" y="10609"/>
                  <a:pt x="20214" y="10424"/>
                  <a:pt x="20074" y="10284"/>
                </a:cubicBezTo>
                <a:cubicBezTo>
                  <a:pt x="19934" y="10144"/>
                  <a:pt x="19751" y="10068"/>
                  <a:pt x="19558" y="10068"/>
                </a:cubicBezTo>
                <a:cubicBezTo>
                  <a:pt x="19364" y="10068"/>
                  <a:pt x="19181" y="10144"/>
                  <a:pt x="19041" y="10284"/>
                </a:cubicBezTo>
                <a:cubicBezTo>
                  <a:pt x="18912" y="10414"/>
                  <a:pt x="18754" y="10484"/>
                  <a:pt x="18598" y="10490"/>
                </a:cubicBezTo>
                <a:cubicBezTo>
                  <a:pt x="18577" y="10490"/>
                  <a:pt x="18556" y="10490"/>
                  <a:pt x="18529" y="10490"/>
                </a:cubicBezTo>
                <a:cubicBezTo>
                  <a:pt x="18470" y="10490"/>
                  <a:pt x="18410" y="10490"/>
                  <a:pt x="18351" y="10485"/>
                </a:cubicBezTo>
                <a:cubicBezTo>
                  <a:pt x="18044" y="10468"/>
                  <a:pt x="17791" y="10226"/>
                  <a:pt x="17753" y="9918"/>
                </a:cubicBezTo>
                <a:lnTo>
                  <a:pt x="17748" y="9884"/>
                </a:lnTo>
                <a:cubicBezTo>
                  <a:pt x="17710" y="9577"/>
                  <a:pt x="17877" y="9292"/>
                  <a:pt x="18162" y="9190"/>
                </a:cubicBezTo>
                <a:cubicBezTo>
                  <a:pt x="18453" y="9082"/>
                  <a:pt x="18761" y="8984"/>
                  <a:pt x="19068" y="8903"/>
                </a:cubicBezTo>
                <a:cubicBezTo>
                  <a:pt x="19407" y="8811"/>
                  <a:pt x="19746" y="8742"/>
                  <a:pt x="20074" y="8682"/>
                </a:cubicBezTo>
                <a:cubicBezTo>
                  <a:pt x="20112" y="8677"/>
                  <a:pt x="20144" y="8670"/>
                  <a:pt x="20182" y="8670"/>
                </a:cubicBezTo>
                <a:cubicBezTo>
                  <a:pt x="20284" y="8670"/>
                  <a:pt x="20376" y="8693"/>
                  <a:pt x="20456" y="8741"/>
                </a:cubicBezTo>
                <a:cubicBezTo>
                  <a:pt x="20564" y="8806"/>
                  <a:pt x="20694" y="8839"/>
                  <a:pt x="20818" y="8839"/>
                </a:cubicBezTo>
                <a:cubicBezTo>
                  <a:pt x="20872" y="8839"/>
                  <a:pt x="20926" y="8833"/>
                  <a:pt x="20980" y="8822"/>
                </a:cubicBezTo>
                <a:cubicBezTo>
                  <a:pt x="21163" y="8779"/>
                  <a:pt x="21329" y="8661"/>
                  <a:pt x="21431" y="8488"/>
                </a:cubicBezTo>
                <a:cubicBezTo>
                  <a:pt x="21533" y="8316"/>
                  <a:pt x="21572" y="8115"/>
                  <a:pt x="21524" y="7932"/>
                </a:cubicBezTo>
                <a:cubicBezTo>
                  <a:pt x="21443" y="7608"/>
                  <a:pt x="21152" y="7375"/>
                  <a:pt x="20818" y="7375"/>
                </a:cubicBezTo>
                <a:cubicBezTo>
                  <a:pt x="20754" y="7375"/>
                  <a:pt x="20689" y="7386"/>
                  <a:pt x="20630" y="7402"/>
                </a:cubicBezTo>
                <a:cubicBezTo>
                  <a:pt x="20452" y="7451"/>
                  <a:pt x="20296" y="7564"/>
                  <a:pt x="20199" y="7726"/>
                </a:cubicBezTo>
                <a:cubicBezTo>
                  <a:pt x="20123" y="7850"/>
                  <a:pt x="20015" y="7937"/>
                  <a:pt x="19891" y="7986"/>
                </a:cubicBezTo>
                <a:cubicBezTo>
                  <a:pt x="19573" y="8104"/>
                  <a:pt x="19245" y="8213"/>
                  <a:pt x="18906" y="8304"/>
                </a:cubicBezTo>
                <a:cubicBezTo>
                  <a:pt x="18594" y="8385"/>
                  <a:pt x="18281" y="8455"/>
                  <a:pt x="17974" y="8508"/>
                </a:cubicBezTo>
                <a:cubicBezTo>
                  <a:pt x="17936" y="8514"/>
                  <a:pt x="17898" y="8520"/>
                  <a:pt x="17866" y="8520"/>
                </a:cubicBezTo>
                <a:cubicBezTo>
                  <a:pt x="17602" y="8520"/>
                  <a:pt x="17371" y="8364"/>
                  <a:pt x="17268" y="8116"/>
                </a:cubicBezTo>
                <a:lnTo>
                  <a:pt x="17257" y="8084"/>
                </a:lnTo>
                <a:cubicBezTo>
                  <a:pt x="17133" y="7792"/>
                  <a:pt x="17235" y="7457"/>
                  <a:pt x="17494" y="7289"/>
                </a:cubicBezTo>
                <a:cubicBezTo>
                  <a:pt x="17542" y="7257"/>
                  <a:pt x="17592" y="7225"/>
                  <a:pt x="17645" y="7198"/>
                </a:cubicBezTo>
                <a:cubicBezTo>
                  <a:pt x="17667" y="7188"/>
                  <a:pt x="17683" y="7177"/>
                  <a:pt x="17704" y="7166"/>
                </a:cubicBezTo>
                <a:cubicBezTo>
                  <a:pt x="17790" y="7118"/>
                  <a:pt x="17893" y="7090"/>
                  <a:pt x="17996" y="7090"/>
                </a:cubicBezTo>
                <a:cubicBezTo>
                  <a:pt x="18055" y="7090"/>
                  <a:pt x="18120" y="7101"/>
                  <a:pt x="18179" y="7117"/>
                </a:cubicBezTo>
                <a:cubicBezTo>
                  <a:pt x="18244" y="7134"/>
                  <a:pt x="18313" y="7144"/>
                  <a:pt x="18378" y="7144"/>
                </a:cubicBezTo>
                <a:cubicBezTo>
                  <a:pt x="18512" y="7144"/>
                  <a:pt x="18642" y="7107"/>
                  <a:pt x="18755" y="7036"/>
                </a:cubicBezTo>
                <a:cubicBezTo>
                  <a:pt x="19078" y="6842"/>
                  <a:pt x="19197" y="6383"/>
                  <a:pt x="19014" y="6053"/>
                </a:cubicBezTo>
                <a:cubicBezTo>
                  <a:pt x="18885" y="5821"/>
                  <a:pt x="18642" y="5682"/>
                  <a:pt x="18378" y="5682"/>
                </a:cubicBezTo>
                <a:cubicBezTo>
                  <a:pt x="18248" y="5682"/>
                  <a:pt x="18124" y="5714"/>
                  <a:pt x="18011" y="5779"/>
                </a:cubicBezTo>
                <a:cubicBezTo>
                  <a:pt x="17844" y="5876"/>
                  <a:pt x="17721" y="6033"/>
                  <a:pt x="17672" y="6222"/>
                </a:cubicBezTo>
                <a:cubicBezTo>
                  <a:pt x="17624" y="6395"/>
                  <a:pt x="17526" y="6539"/>
                  <a:pt x="17391" y="6620"/>
                </a:cubicBezTo>
                <a:cubicBezTo>
                  <a:pt x="17370" y="6631"/>
                  <a:pt x="17354" y="6643"/>
                  <a:pt x="17332" y="6654"/>
                </a:cubicBezTo>
                <a:cubicBezTo>
                  <a:pt x="17278" y="6686"/>
                  <a:pt x="17225" y="6713"/>
                  <a:pt x="17171" y="6740"/>
                </a:cubicBezTo>
                <a:cubicBezTo>
                  <a:pt x="17085" y="6783"/>
                  <a:pt x="16988" y="6804"/>
                  <a:pt x="16891" y="6804"/>
                </a:cubicBezTo>
                <a:cubicBezTo>
                  <a:pt x="16692" y="6804"/>
                  <a:pt x="16498" y="6708"/>
                  <a:pt x="16375" y="6546"/>
                </a:cubicBezTo>
                <a:lnTo>
                  <a:pt x="16353" y="6519"/>
                </a:lnTo>
                <a:cubicBezTo>
                  <a:pt x="16164" y="6276"/>
                  <a:pt x="16164" y="5941"/>
                  <a:pt x="16358" y="5714"/>
                </a:cubicBezTo>
                <a:cubicBezTo>
                  <a:pt x="16557" y="5472"/>
                  <a:pt x="16778" y="5233"/>
                  <a:pt x="17004" y="5001"/>
                </a:cubicBezTo>
                <a:cubicBezTo>
                  <a:pt x="17252" y="4753"/>
                  <a:pt x="17510" y="4522"/>
                  <a:pt x="17768" y="4307"/>
                </a:cubicBezTo>
                <a:cubicBezTo>
                  <a:pt x="17876" y="4220"/>
                  <a:pt x="18006" y="4172"/>
                  <a:pt x="18130" y="4172"/>
                </a:cubicBezTo>
                <a:cubicBezTo>
                  <a:pt x="18313" y="4172"/>
                  <a:pt x="18490" y="4100"/>
                  <a:pt x="18625" y="3976"/>
                </a:cubicBezTo>
                <a:cubicBezTo>
                  <a:pt x="18765" y="3847"/>
                  <a:pt x="18847" y="3658"/>
                  <a:pt x="18852" y="3458"/>
                </a:cubicBezTo>
                <a:cubicBezTo>
                  <a:pt x="18858" y="3259"/>
                  <a:pt x="18787" y="3065"/>
                  <a:pt x="18652" y="2931"/>
                </a:cubicBezTo>
                <a:cubicBezTo>
                  <a:pt x="18512" y="2785"/>
                  <a:pt x="18329" y="2708"/>
                  <a:pt x="18130" y="2708"/>
                </a:cubicBezTo>
                <a:cubicBezTo>
                  <a:pt x="17936" y="2708"/>
                  <a:pt x="17753" y="2784"/>
                  <a:pt x="17613" y="2924"/>
                </a:cubicBezTo>
                <a:cubicBezTo>
                  <a:pt x="17479" y="3059"/>
                  <a:pt x="17403" y="3238"/>
                  <a:pt x="17398" y="3421"/>
                </a:cubicBezTo>
                <a:cubicBezTo>
                  <a:pt x="17393" y="3562"/>
                  <a:pt x="17354" y="3680"/>
                  <a:pt x="17278" y="3772"/>
                </a:cubicBezTo>
                <a:cubicBezTo>
                  <a:pt x="17058" y="4042"/>
                  <a:pt x="16821" y="4306"/>
                  <a:pt x="16568" y="4559"/>
                </a:cubicBezTo>
                <a:cubicBezTo>
                  <a:pt x="16337" y="4791"/>
                  <a:pt x="16099" y="5007"/>
                  <a:pt x="15856" y="5207"/>
                </a:cubicBezTo>
                <a:cubicBezTo>
                  <a:pt x="15743" y="5299"/>
                  <a:pt x="15604" y="5352"/>
                  <a:pt x="15459" y="5352"/>
                </a:cubicBezTo>
                <a:cubicBezTo>
                  <a:pt x="15313" y="5352"/>
                  <a:pt x="15173" y="5304"/>
                  <a:pt x="15055" y="5212"/>
                </a:cubicBezTo>
                <a:lnTo>
                  <a:pt x="15028" y="5190"/>
                </a:lnTo>
                <a:cubicBezTo>
                  <a:pt x="14780" y="5001"/>
                  <a:pt x="14698" y="4668"/>
                  <a:pt x="14833" y="4393"/>
                </a:cubicBezTo>
                <a:cubicBezTo>
                  <a:pt x="14860" y="4339"/>
                  <a:pt x="14888" y="4285"/>
                  <a:pt x="14920" y="4231"/>
                </a:cubicBezTo>
                <a:cubicBezTo>
                  <a:pt x="14942" y="4198"/>
                  <a:pt x="14958" y="4166"/>
                  <a:pt x="14979" y="4128"/>
                </a:cubicBezTo>
                <a:cubicBezTo>
                  <a:pt x="15049" y="4014"/>
                  <a:pt x="15178" y="3928"/>
                  <a:pt x="15334" y="3890"/>
                </a:cubicBezTo>
                <a:cubicBezTo>
                  <a:pt x="15534" y="3841"/>
                  <a:pt x="15705" y="3712"/>
                  <a:pt x="15802" y="3534"/>
                </a:cubicBezTo>
                <a:cubicBezTo>
                  <a:pt x="15991" y="3194"/>
                  <a:pt x="15874" y="2752"/>
                  <a:pt x="15540" y="2558"/>
                </a:cubicBezTo>
                <a:cubicBezTo>
                  <a:pt x="15427" y="2488"/>
                  <a:pt x="15297" y="2455"/>
                  <a:pt x="15168" y="2455"/>
                </a:cubicBezTo>
                <a:cubicBezTo>
                  <a:pt x="14909" y="2455"/>
                  <a:pt x="14666" y="2596"/>
                  <a:pt x="14537" y="2823"/>
                </a:cubicBezTo>
                <a:cubicBezTo>
                  <a:pt x="14440" y="2990"/>
                  <a:pt x="14414" y="3189"/>
                  <a:pt x="14467" y="3377"/>
                </a:cubicBezTo>
                <a:cubicBezTo>
                  <a:pt x="14516" y="3550"/>
                  <a:pt x="14499" y="3723"/>
                  <a:pt x="14424" y="3863"/>
                </a:cubicBezTo>
                <a:cubicBezTo>
                  <a:pt x="14413" y="3885"/>
                  <a:pt x="14403" y="3900"/>
                  <a:pt x="14392" y="3922"/>
                </a:cubicBezTo>
                <a:cubicBezTo>
                  <a:pt x="14359" y="3976"/>
                  <a:pt x="14333" y="4025"/>
                  <a:pt x="14301" y="4074"/>
                </a:cubicBezTo>
                <a:cubicBezTo>
                  <a:pt x="14182" y="4252"/>
                  <a:pt x="13983" y="4360"/>
                  <a:pt x="13767" y="4360"/>
                </a:cubicBezTo>
                <a:cubicBezTo>
                  <a:pt x="13681" y="4360"/>
                  <a:pt x="13594" y="4344"/>
                  <a:pt x="13513" y="4307"/>
                </a:cubicBezTo>
                <a:lnTo>
                  <a:pt x="13481" y="4295"/>
                </a:lnTo>
                <a:cubicBezTo>
                  <a:pt x="13196" y="4176"/>
                  <a:pt x="13034" y="3885"/>
                  <a:pt x="13082" y="3583"/>
                </a:cubicBezTo>
                <a:cubicBezTo>
                  <a:pt x="13136" y="3276"/>
                  <a:pt x="13207" y="2962"/>
                  <a:pt x="13288" y="2649"/>
                </a:cubicBezTo>
                <a:cubicBezTo>
                  <a:pt x="13379" y="2309"/>
                  <a:pt x="13482" y="1981"/>
                  <a:pt x="13606" y="1663"/>
                </a:cubicBezTo>
                <a:cubicBezTo>
                  <a:pt x="13654" y="1533"/>
                  <a:pt x="13740" y="1425"/>
                  <a:pt x="13848" y="1366"/>
                </a:cubicBezTo>
                <a:cubicBezTo>
                  <a:pt x="14004" y="1274"/>
                  <a:pt x="14122" y="1122"/>
                  <a:pt x="14176" y="949"/>
                </a:cubicBezTo>
                <a:cubicBezTo>
                  <a:pt x="14230" y="766"/>
                  <a:pt x="14209" y="560"/>
                  <a:pt x="14117" y="388"/>
                </a:cubicBezTo>
                <a:cubicBezTo>
                  <a:pt x="14026" y="215"/>
                  <a:pt x="13865" y="86"/>
                  <a:pt x="13681" y="32"/>
                </a:cubicBezTo>
                <a:cubicBezTo>
                  <a:pt x="13617" y="16"/>
                  <a:pt x="13546" y="5"/>
                  <a:pt x="13481" y="5"/>
                </a:cubicBezTo>
                <a:cubicBezTo>
                  <a:pt x="13153" y="5"/>
                  <a:pt x="12862" y="226"/>
                  <a:pt x="12776" y="545"/>
                </a:cubicBezTo>
                <a:cubicBezTo>
                  <a:pt x="12727" y="723"/>
                  <a:pt x="12748" y="917"/>
                  <a:pt x="12840" y="1079"/>
                </a:cubicBezTo>
                <a:cubicBezTo>
                  <a:pt x="12910" y="1203"/>
                  <a:pt x="12932" y="1344"/>
                  <a:pt x="12911" y="1479"/>
                </a:cubicBezTo>
                <a:cubicBezTo>
                  <a:pt x="12857" y="1813"/>
                  <a:pt x="12782" y="2153"/>
                  <a:pt x="12690" y="2487"/>
                </a:cubicBezTo>
                <a:cubicBezTo>
                  <a:pt x="12609" y="2800"/>
                  <a:pt x="12512" y="3103"/>
                  <a:pt x="12404" y="3394"/>
                </a:cubicBezTo>
                <a:cubicBezTo>
                  <a:pt x="12312" y="3648"/>
                  <a:pt x="12066" y="3814"/>
                  <a:pt x="11796" y="3814"/>
                </a:cubicBezTo>
                <a:cubicBezTo>
                  <a:pt x="11769" y="3814"/>
                  <a:pt x="11736" y="3814"/>
                  <a:pt x="11709" y="3809"/>
                </a:cubicBezTo>
                <a:lnTo>
                  <a:pt x="11677" y="3804"/>
                </a:lnTo>
                <a:cubicBezTo>
                  <a:pt x="11364" y="3766"/>
                  <a:pt x="11127" y="3513"/>
                  <a:pt x="11111" y="3205"/>
                </a:cubicBezTo>
                <a:cubicBezTo>
                  <a:pt x="11106" y="3146"/>
                  <a:pt x="11106" y="3086"/>
                  <a:pt x="11106" y="3027"/>
                </a:cubicBezTo>
                <a:cubicBezTo>
                  <a:pt x="11106" y="2989"/>
                  <a:pt x="11106" y="2952"/>
                  <a:pt x="11106" y="2909"/>
                </a:cubicBezTo>
                <a:cubicBezTo>
                  <a:pt x="11112" y="2774"/>
                  <a:pt x="11176" y="2639"/>
                  <a:pt x="11295" y="2526"/>
                </a:cubicBezTo>
                <a:cubicBezTo>
                  <a:pt x="11445" y="2386"/>
                  <a:pt x="11526" y="2185"/>
                  <a:pt x="11520" y="1980"/>
                </a:cubicBezTo>
                <a:cubicBezTo>
                  <a:pt x="11515" y="1591"/>
                  <a:pt x="11193" y="1268"/>
                  <a:pt x="10805" y="1263"/>
                </a:cubicBezTo>
                <a:cubicBezTo>
                  <a:pt x="10805" y="1263"/>
                  <a:pt x="10793" y="1263"/>
                  <a:pt x="10793" y="1263"/>
                </a:cubicBezTo>
                <a:cubicBezTo>
                  <a:pt x="10389" y="1263"/>
                  <a:pt x="10066" y="1592"/>
                  <a:pt x="10066" y="1991"/>
                </a:cubicBezTo>
                <a:cubicBezTo>
                  <a:pt x="10066" y="2186"/>
                  <a:pt x="10141" y="2369"/>
                  <a:pt x="10281" y="2509"/>
                </a:cubicBezTo>
                <a:cubicBezTo>
                  <a:pt x="10411" y="2639"/>
                  <a:pt x="10481" y="2794"/>
                  <a:pt x="10487" y="2951"/>
                </a:cubicBezTo>
                <a:cubicBezTo>
                  <a:pt x="10487" y="2972"/>
                  <a:pt x="10487" y="2995"/>
                  <a:pt x="10487" y="3022"/>
                </a:cubicBezTo>
                <a:cubicBezTo>
                  <a:pt x="10487" y="3081"/>
                  <a:pt x="10487" y="3141"/>
                  <a:pt x="10482" y="3200"/>
                </a:cubicBezTo>
                <a:cubicBezTo>
                  <a:pt x="10465" y="3508"/>
                  <a:pt x="10223" y="3761"/>
                  <a:pt x="9916" y="3799"/>
                </a:cubicBezTo>
                <a:lnTo>
                  <a:pt x="9884" y="3804"/>
                </a:lnTo>
                <a:cubicBezTo>
                  <a:pt x="9857" y="3809"/>
                  <a:pt x="9824" y="3809"/>
                  <a:pt x="9797" y="3809"/>
                </a:cubicBezTo>
                <a:cubicBezTo>
                  <a:pt x="9527" y="3809"/>
                  <a:pt x="9281" y="3643"/>
                  <a:pt x="9189" y="3389"/>
                </a:cubicBezTo>
                <a:cubicBezTo>
                  <a:pt x="9081" y="3098"/>
                  <a:pt x="8984" y="2790"/>
                  <a:pt x="8903" y="2482"/>
                </a:cubicBezTo>
                <a:cubicBezTo>
                  <a:pt x="8811" y="2148"/>
                  <a:pt x="8742" y="1808"/>
                  <a:pt x="8682" y="1474"/>
                </a:cubicBezTo>
                <a:cubicBezTo>
                  <a:pt x="8661" y="1339"/>
                  <a:pt x="8682" y="1203"/>
                  <a:pt x="8741" y="1089"/>
                </a:cubicBezTo>
                <a:cubicBezTo>
                  <a:pt x="8833" y="927"/>
                  <a:pt x="8860" y="745"/>
                  <a:pt x="8817" y="567"/>
                </a:cubicBezTo>
                <a:cubicBezTo>
                  <a:pt x="8742" y="243"/>
                  <a:pt x="8434" y="0"/>
                  <a:pt x="8095" y="0"/>
                </a:cubicBezTo>
                <a:close/>
                <a:moveTo>
                  <a:pt x="10783" y="5999"/>
                </a:moveTo>
                <a:cubicBezTo>
                  <a:pt x="11033" y="5999"/>
                  <a:pt x="11284" y="6111"/>
                  <a:pt x="11451" y="6335"/>
                </a:cubicBezTo>
                <a:cubicBezTo>
                  <a:pt x="11683" y="6643"/>
                  <a:pt x="12092" y="6756"/>
                  <a:pt x="12443" y="6600"/>
                </a:cubicBezTo>
                <a:cubicBezTo>
                  <a:pt x="12949" y="6378"/>
                  <a:pt x="13530" y="6712"/>
                  <a:pt x="13589" y="7262"/>
                </a:cubicBezTo>
                <a:cubicBezTo>
                  <a:pt x="13632" y="7645"/>
                  <a:pt x="13934" y="7948"/>
                  <a:pt x="14316" y="7991"/>
                </a:cubicBezTo>
                <a:cubicBezTo>
                  <a:pt x="14865" y="8056"/>
                  <a:pt x="15200" y="8634"/>
                  <a:pt x="14979" y="9141"/>
                </a:cubicBezTo>
                <a:cubicBezTo>
                  <a:pt x="14828" y="9492"/>
                  <a:pt x="14936" y="9907"/>
                  <a:pt x="15243" y="10134"/>
                </a:cubicBezTo>
                <a:cubicBezTo>
                  <a:pt x="15685" y="10468"/>
                  <a:pt x="15685" y="11132"/>
                  <a:pt x="15243" y="11466"/>
                </a:cubicBezTo>
                <a:cubicBezTo>
                  <a:pt x="14936" y="11698"/>
                  <a:pt x="14823" y="12108"/>
                  <a:pt x="14979" y="12459"/>
                </a:cubicBezTo>
                <a:cubicBezTo>
                  <a:pt x="15200" y="12966"/>
                  <a:pt x="14865" y="13548"/>
                  <a:pt x="14316" y="13607"/>
                </a:cubicBezTo>
                <a:cubicBezTo>
                  <a:pt x="13934" y="13651"/>
                  <a:pt x="13632" y="13953"/>
                  <a:pt x="13589" y="14336"/>
                </a:cubicBezTo>
                <a:cubicBezTo>
                  <a:pt x="13524" y="14886"/>
                  <a:pt x="12949" y="15222"/>
                  <a:pt x="12443" y="15000"/>
                </a:cubicBezTo>
                <a:cubicBezTo>
                  <a:pt x="12092" y="14849"/>
                  <a:pt x="11677" y="14957"/>
                  <a:pt x="11451" y="15265"/>
                </a:cubicBezTo>
                <a:cubicBezTo>
                  <a:pt x="11123" y="15713"/>
                  <a:pt x="10454" y="15713"/>
                  <a:pt x="10120" y="15265"/>
                </a:cubicBezTo>
                <a:cubicBezTo>
                  <a:pt x="9888" y="14957"/>
                  <a:pt x="9480" y="14844"/>
                  <a:pt x="9130" y="15000"/>
                </a:cubicBezTo>
                <a:cubicBezTo>
                  <a:pt x="8624" y="15222"/>
                  <a:pt x="8041" y="14886"/>
                  <a:pt x="7982" y="14336"/>
                </a:cubicBezTo>
                <a:cubicBezTo>
                  <a:pt x="7939" y="13953"/>
                  <a:pt x="7637" y="13651"/>
                  <a:pt x="7255" y="13607"/>
                </a:cubicBezTo>
                <a:cubicBezTo>
                  <a:pt x="6706" y="13543"/>
                  <a:pt x="6371" y="12966"/>
                  <a:pt x="6592" y="12459"/>
                </a:cubicBezTo>
                <a:cubicBezTo>
                  <a:pt x="6743" y="12108"/>
                  <a:pt x="6636" y="11693"/>
                  <a:pt x="6329" y="11466"/>
                </a:cubicBezTo>
                <a:cubicBezTo>
                  <a:pt x="5882" y="11137"/>
                  <a:pt x="5882" y="10468"/>
                  <a:pt x="6329" y="10134"/>
                </a:cubicBezTo>
                <a:cubicBezTo>
                  <a:pt x="6636" y="9902"/>
                  <a:pt x="6748" y="9492"/>
                  <a:pt x="6592" y="9141"/>
                </a:cubicBezTo>
                <a:cubicBezTo>
                  <a:pt x="6371" y="8634"/>
                  <a:pt x="6706" y="8050"/>
                  <a:pt x="7255" y="7991"/>
                </a:cubicBezTo>
                <a:cubicBezTo>
                  <a:pt x="7637" y="7948"/>
                  <a:pt x="7939" y="7645"/>
                  <a:pt x="7982" y="7262"/>
                </a:cubicBezTo>
                <a:cubicBezTo>
                  <a:pt x="8047" y="6712"/>
                  <a:pt x="8624" y="6378"/>
                  <a:pt x="9130" y="6600"/>
                </a:cubicBezTo>
                <a:cubicBezTo>
                  <a:pt x="9480" y="6751"/>
                  <a:pt x="9894" y="6643"/>
                  <a:pt x="10120" y="6335"/>
                </a:cubicBezTo>
                <a:cubicBezTo>
                  <a:pt x="10284" y="6111"/>
                  <a:pt x="10533" y="5999"/>
                  <a:pt x="10783" y="5999"/>
                </a:cubicBezTo>
                <a:close/>
                <a:moveTo>
                  <a:pt x="10778" y="8547"/>
                </a:moveTo>
                <a:cubicBezTo>
                  <a:pt x="9539" y="8547"/>
                  <a:pt x="8531" y="9556"/>
                  <a:pt x="8531" y="10797"/>
                </a:cubicBezTo>
                <a:cubicBezTo>
                  <a:pt x="8531" y="12038"/>
                  <a:pt x="9539" y="13048"/>
                  <a:pt x="10778" y="13048"/>
                </a:cubicBezTo>
                <a:cubicBezTo>
                  <a:pt x="12017" y="13048"/>
                  <a:pt x="13023" y="12038"/>
                  <a:pt x="13023" y="10797"/>
                </a:cubicBezTo>
                <a:cubicBezTo>
                  <a:pt x="13023" y="9556"/>
                  <a:pt x="12017" y="8547"/>
                  <a:pt x="10778" y="8547"/>
                </a:cubicBezTo>
                <a:close/>
              </a:path>
            </a:pathLst>
          </a:custGeom>
          <a:blipFill>
            <a:blip r:embed="rId2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Полное название проекта и образец используемой анкеты"/>
          <p:cNvSpPr txBox="1">
            <a:spLocks noGrp="1"/>
          </p:cNvSpPr>
          <p:nvPr>
            <p:ph type="body" sz="quarter" idx="1"/>
          </p:nvPr>
        </p:nvSpPr>
        <p:spPr>
          <a:xfrm>
            <a:off x="3205696" y="9656169"/>
            <a:ext cx="20541141" cy="1407492"/>
          </a:xfrm>
          <a:prstGeom prst="rect">
            <a:avLst/>
          </a:prstGeom>
        </p:spPr>
        <p:txBody>
          <a:bodyPr/>
          <a:lstStyle>
            <a:lvl1pPr defTabSz="608837">
              <a:defRPr sz="5452">
                <a:effectLst>
                  <a:outerShdw blurRad="23876" dist="23876" dir="2700000" rotWithShape="0">
                    <a:srgbClr val="FFFFFF">
                      <a:alpha val="50000"/>
                    </a:srgbClr>
                  </a:outerShdw>
                </a:effectLst>
              </a:defRPr>
            </a:lvl1pPr>
          </a:lstStyle>
          <a:p>
            <a:r>
              <a:t>Полное название проекта и образец используемой анкеты </a:t>
            </a:r>
          </a:p>
        </p:txBody>
      </p:sp>
      <p:pic>
        <p:nvPicPr>
          <p:cNvPr id="157" name="IMG_0004.png" descr="IMG_000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69638" y="1108855"/>
            <a:ext cx="11238927" cy="84291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IMG_0005.png" descr="IMG_000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926007" y="1165650"/>
            <a:ext cx="11087474" cy="831560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Обработка и анализ полученных анкетных данных"/>
          <p:cNvSpPr txBox="1">
            <a:spLocks noGrp="1"/>
          </p:cNvSpPr>
          <p:nvPr>
            <p:ph type="body" sz="quarter" idx="1"/>
          </p:nvPr>
        </p:nvSpPr>
        <p:spPr>
          <a:xfrm>
            <a:off x="1490845" y="10849642"/>
            <a:ext cx="21211267" cy="2286665"/>
          </a:xfrm>
          <a:prstGeom prst="rect">
            <a:avLst/>
          </a:prstGeom>
        </p:spPr>
        <p:txBody>
          <a:bodyPr/>
          <a:lstStyle/>
          <a:p>
            <a:r>
              <a:t>Обработка и анализ полученных анкетных данных</a:t>
            </a:r>
          </a:p>
        </p:txBody>
      </p:sp>
      <p:pic>
        <p:nvPicPr>
          <p:cNvPr id="161" name="IMG_0008.jpeg" descr="IMG_000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7582" y="367378"/>
            <a:ext cx="11736171" cy="7500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IMG_0006.jpeg" descr="IMG_0006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776853" y="2427574"/>
            <a:ext cx="12540295" cy="80853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Результат данной работы был признан и оценен на Всероссийском конкурсе исследовательских работ и  занял призовое второе место"/>
          <p:cNvSpPr txBox="1">
            <a:spLocks noGrp="1"/>
          </p:cNvSpPr>
          <p:nvPr>
            <p:ph type="body" sz="quarter" idx="1"/>
          </p:nvPr>
        </p:nvSpPr>
        <p:spPr>
          <a:xfrm>
            <a:off x="2900531" y="11055349"/>
            <a:ext cx="20743980" cy="2070101"/>
          </a:xfrm>
          <a:prstGeom prst="rect">
            <a:avLst/>
          </a:prstGeom>
        </p:spPr>
        <p:txBody>
          <a:bodyPr/>
          <a:lstStyle>
            <a:lvl1pPr defTabSz="531113">
              <a:defRPr sz="4756">
                <a:effectLst>
                  <a:outerShdw blurRad="20828" dist="20828" dir="2700000" rotWithShape="0">
                    <a:srgbClr val="FFFFFF">
                      <a:alpha val="50000"/>
                    </a:srgbClr>
                  </a:outerShdw>
                </a:effectLst>
              </a:defRPr>
            </a:lvl1pPr>
          </a:lstStyle>
          <a:p>
            <a:r>
              <a:t>Результат данной работы был признан и оценен на Всероссийском конкурсе исследовательских работ и  занял призовое второе место</a:t>
            </a:r>
          </a:p>
        </p:txBody>
      </p:sp>
      <p:pic>
        <p:nvPicPr>
          <p:cNvPr id="165" name="IMG_0007.jpeg" descr="IMG_000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95891" y="414507"/>
            <a:ext cx="14800997" cy="10566740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Кубок"/>
          <p:cNvSpPr/>
          <p:nvPr/>
        </p:nvSpPr>
        <p:spPr>
          <a:xfrm>
            <a:off x="1604531" y="894186"/>
            <a:ext cx="3575674" cy="4322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39" y="0"/>
                </a:moveTo>
                <a:cubicBezTo>
                  <a:pt x="4139" y="0"/>
                  <a:pt x="4149" y="623"/>
                  <a:pt x="4237" y="1589"/>
                </a:cubicBezTo>
                <a:cubicBezTo>
                  <a:pt x="2431" y="832"/>
                  <a:pt x="0" y="1725"/>
                  <a:pt x="0" y="3889"/>
                </a:cubicBezTo>
                <a:cubicBezTo>
                  <a:pt x="0" y="6026"/>
                  <a:pt x="2630" y="7372"/>
                  <a:pt x="4623" y="8623"/>
                </a:cubicBezTo>
                <a:cubicBezTo>
                  <a:pt x="6617" y="9874"/>
                  <a:pt x="5496" y="11300"/>
                  <a:pt x="5496" y="11300"/>
                </a:cubicBezTo>
                <a:cubicBezTo>
                  <a:pt x="5496" y="11300"/>
                  <a:pt x="5764" y="11446"/>
                  <a:pt x="6151" y="11655"/>
                </a:cubicBezTo>
                <a:cubicBezTo>
                  <a:pt x="6151" y="11655"/>
                  <a:pt x="6687" y="11060"/>
                  <a:pt x="6687" y="10290"/>
                </a:cubicBezTo>
                <a:cubicBezTo>
                  <a:pt x="6687" y="10138"/>
                  <a:pt x="6674" y="9995"/>
                  <a:pt x="6650" y="9857"/>
                </a:cubicBezTo>
                <a:cubicBezTo>
                  <a:pt x="7364" y="10917"/>
                  <a:pt x="8282" y="11742"/>
                  <a:pt x="9461" y="12100"/>
                </a:cubicBezTo>
                <a:lnTo>
                  <a:pt x="9461" y="14760"/>
                </a:lnTo>
                <a:lnTo>
                  <a:pt x="7250" y="14760"/>
                </a:lnTo>
                <a:lnTo>
                  <a:pt x="7250" y="18727"/>
                </a:lnTo>
                <a:lnTo>
                  <a:pt x="5761" y="18727"/>
                </a:lnTo>
                <a:lnTo>
                  <a:pt x="4147" y="20386"/>
                </a:lnTo>
                <a:lnTo>
                  <a:pt x="4127" y="20386"/>
                </a:lnTo>
                <a:lnTo>
                  <a:pt x="4127" y="21600"/>
                </a:lnTo>
                <a:lnTo>
                  <a:pt x="17475" y="21600"/>
                </a:lnTo>
                <a:lnTo>
                  <a:pt x="17475" y="20386"/>
                </a:lnTo>
                <a:lnTo>
                  <a:pt x="17455" y="20386"/>
                </a:lnTo>
                <a:lnTo>
                  <a:pt x="15839" y="18727"/>
                </a:lnTo>
                <a:lnTo>
                  <a:pt x="14352" y="18727"/>
                </a:lnTo>
                <a:lnTo>
                  <a:pt x="14352" y="14760"/>
                </a:lnTo>
                <a:lnTo>
                  <a:pt x="12141" y="14760"/>
                </a:lnTo>
                <a:lnTo>
                  <a:pt x="12141" y="12100"/>
                </a:lnTo>
                <a:cubicBezTo>
                  <a:pt x="13320" y="11742"/>
                  <a:pt x="14238" y="10917"/>
                  <a:pt x="14952" y="9857"/>
                </a:cubicBezTo>
                <a:cubicBezTo>
                  <a:pt x="14928" y="9994"/>
                  <a:pt x="14916" y="10138"/>
                  <a:pt x="14916" y="10290"/>
                </a:cubicBezTo>
                <a:cubicBezTo>
                  <a:pt x="14916" y="11060"/>
                  <a:pt x="15449" y="11655"/>
                  <a:pt x="15449" y="11655"/>
                </a:cubicBezTo>
                <a:cubicBezTo>
                  <a:pt x="15836" y="11446"/>
                  <a:pt x="16107" y="11300"/>
                  <a:pt x="16107" y="11300"/>
                </a:cubicBezTo>
                <a:cubicBezTo>
                  <a:pt x="16107" y="11300"/>
                  <a:pt x="14985" y="9874"/>
                  <a:pt x="16979" y="8623"/>
                </a:cubicBezTo>
                <a:cubicBezTo>
                  <a:pt x="18972" y="7372"/>
                  <a:pt x="21600" y="6026"/>
                  <a:pt x="21600" y="3889"/>
                </a:cubicBezTo>
                <a:cubicBezTo>
                  <a:pt x="21600" y="1725"/>
                  <a:pt x="19172" y="832"/>
                  <a:pt x="17365" y="1589"/>
                </a:cubicBezTo>
                <a:cubicBezTo>
                  <a:pt x="17453" y="623"/>
                  <a:pt x="17461" y="0"/>
                  <a:pt x="17461" y="0"/>
                </a:cubicBezTo>
                <a:lnTo>
                  <a:pt x="4139" y="0"/>
                </a:lnTo>
                <a:close/>
                <a:moveTo>
                  <a:pt x="2780" y="2437"/>
                </a:moveTo>
                <a:cubicBezTo>
                  <a:pt x="3886" y="2437"/>
                  <a:pt x="4325" y="3145"/>
                  <a:pt x="4499" y="3649"/>
                </a:cubicBezTo>
                <a:cubicBezTo>
                  <a:pt x="4748" y="5174"/>
                  <a:pt x="5172" y="6946"/>
                  <a:pt x="5886" y="8488"/>
                </a:cubicBezTo>
                <a:cubicBezTo>
                  <a:pt x="5216" y="7814"/>
                  <a:pt x="4193" y="7247"/>
                  <a:pt x="3073" y="6490"/>
                </a:cubicBezTo>
                <a:cubicBezTo>
                  <a:pt x="229" y="4570"/>
                  <a:pt x="1195" y="2437"/>
                  <a:pt x="2780" y="2437"/>
                </a:cubicBezTo>
                <a:close/>
                <a:moveTo>
                  <a:pt x="18822" y="2437"/>
                </a:moveTo>
                <a:cubicBezTo>
                  <a:pt x="20407" y="2437"/>
                  <a:pt x="21373" y="4570"/>
                  <a:pt x="18529" y="6490"/>
                </a:cubicBezTo>
                <a:cubicBezTo>
                  <a:pt x="17409" y="7247"/>
                  <a:pt x="16386" y="7814"/>
                  <a:pt x="15716" y="8488"/>
                </a:cubicBezTo>
                <a:cubicBezTo>
                  <a:pt x="16430" y="6947"/>
                  <a:pt x="16852" y="5174"/>
                  <a:pt x="17101" y="3649"/>
                </a:cubicBezTo>
                <a:cubicBezTo>
                  <a:pt x="17275" y="3145"/>
                  <a:pt x="17716" y="2437"/>
                  <a:pt x="18822" y="2437"/>
                </a:cubicBezTo>
                <a:close/>
              </a:path>
            </a:pathLst>
          </a:custGeom>
          <a:blipFill>
            <a:blip r:embed="rId3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Проект Секреты подводного мира"/>
          <p:cNvSpPr txBox="1">
            <a:spLocks noGrp="1"/>
          </p:cNvSpPr>
          <p:nvPr>
            <p:ph type="title"/>
          </p:nvPr>
        </p:nvSpPr>
        <p:spPr>
          <a:xfrm>
            <a:off x="4056805" y="87124"/>
            <a:ext cx="18717219" cy="2772923"/>
          </a:xfrm>
          <a:prstGeom prst="rect">
            <a:avLst/>
          </a:prstGeom>
        </p:spPr>
        <p:txBody>
          <a:bodyPr/>
          <a:lstStyle>
            <a:lvl1pPr defTabSz="421004">
              <a:tabLst>
                <a:tab pos="1358900" algn="l"/>
              </a:tabLst>
              <a:defRPr sz="8580">
                <a:effectLst>
                  <a:outerShdw blurRad="16510" dist="16510" dir="2700000" rotWithShape="0">
                    <a:srgbClr val="FFFFFF">
                      <a:alpha val="50000"/>
                    </a:srgbClr>
                  </a:outerShdw>
                </a:effectLst>
              </a:defRPr>
            </a:lvl1pPr>
          </a:lstStyle>
          <a:p>
            <a:r>
              <a:t>Проект Секреты подводного мира</a:t>
            </a:r>
          </a:p>
        </p:txBody>
      </p:sp>
      <p:sp>
        <p:nvSpPr>
          <p:cNvPr id="169" name="В данном проекте учащейся, Золотовой Марией,  были применены такие научные методы, как наблюдение, эмпирическое познание, систематизация и анализ массива данных.…"/>
          <p:cNvSpPr txBox="1">
            <a:spLocks noGrp="1"/>
          </p:cNvSpPr>
          <p:nvPr>
            <p:ph type="body" idx="1"/>
          </p:nvPr>
        </p:nvSpPr>
        <p:spPr>
          <a:xfrm>
            <a:off x="2167881" y="2688336"/>
            <a:ext cx="21160595" cy="10738381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 defTabSz="485775">
              <a:defRPr sz="4350">
                <a:effectLst>
                  <a:outerShdw blurRad="19050" dist="19050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lang="en-US" sz="4800" dirty="0" smtClean="0"/>
              <a:t>	</a:t>
            </a:r>
            <a:r>
              <a:rPr sz="4800" dirty="0" smtClean="0"/>
              <a:t>В </a:t>
            </a:r>
            <a:r>
              <a:rPr sz="4800" dirty="0" err="1"/>
              <a:t>данном</a:t>
            </a:r>
            <a:r>
              <a:rPr sz="4800" dirty="0"/>
              <a:t> </a:t>
            </a:r>
            <a:r>
              <a:rPr sz="4800" dirty="0" err="1"/>
              <a:t>проекте</a:t>
            </a:r>
            <a:r>
              <a:rPr sz="4800" dirty="0"/>
              <a:t> </a:t>
            </a:r>
            <a:r>
              <a:rPr sz="4800" dirty="0" err="1"/>
              <a:t>учащейся</a:t>
            </a:r>
            <a:r>
              <a:rPr sz="4800" dirty="0"/>
              <a:t>, </a:t>
            </a:r>
            <a:r>
              <a:rPr sz="4800" dirty="0" err="1"/>
              <a:t>Золотовой</a:t>
            </a:r>
            <a:r>
              <a:rPr sz="4800" dirty="0"/>
              <a:t> </a:t>
            </a:r>
            <a:r>
              <a:rPr sz="4800" dirty="0" err="1"/>
              <a:t>Марией</a:t>
            </a:r>
            <a:r>
              <a:rPr sz="4800" dirty="0"/>
              <a:t>,  </a:t>
            </a:r>
            <a:r>
              <a:rPr sz="4800" dirty="0" err="1"/>
              <a:t>были</a:t>
            </a:r>
            <a:r>
              <a:rPr sz="4800" dirty="0"/>
              <a:t> </a:t>
            </a:r>
            <a:r>
              <a:rPr sz="4800" dirty="0" err="1"/>
              <a:t>применены</a:t>
            </a:r>
            <a:r>
              <a:rPr sz="4800" dirty="0"/>
              <a:t> </a:t>
            </a:r>
            <a:r>
              <a:rPr sz="4800" dirty="0" err="1"/>
              <a:t>такие</a:t>
            </a:r>
            <a:r>
              <a:rPr sz="4800" dirty="0"/>
              <a:t> </a:t>
            </a:r>
            <a:r>
              <a:rPr sz="4800" dirty="0" err="1"/>
              <a:t>научные</a:t>
            </a:r>
            <a:r>
              <a:rPr sz="4800" dirty="0"/>
              <a:t> </a:t>
            </a:r>
            <a:r>
              <a:rPr sz="4800" dirty="0" err="1"/>
              <a:t>методы</a:t>
            </a:r>
            <a:r>
              <a:rPr sz="4800" dirty="0"/>
              <a:t>, </a:t>
            </a:r>
            <a:r>
              <a:rPr sz="4800" dirty="0" err="1"/>
              <a:t>как</a:t>
            </a:r>
            <a:r>
              <a:rPr sz="4800" dirty="0"/>
              <a:t> </a:t>
            </a:r>
            <a:r>
              <a:rPr sz="4800" dirty="0" err="1"/>
              <a:t>наблюдение</a:t>
            </a:r>
            <a:r>
              <a:rPr sz="4800" dirty="0"/>
              <a:t>, </a:t>
            </a:r>
            <a:r>
              <a:rPr sz="4800" dirty="0" err="1"/>
              <a:t>эмпирическое</a:t>
            </a:r>
            <a:r>
              <a:rPr sz="4800" dirty="0"/>
              <a:t> </a:t>
            </a:r>
            <a:r>
              <a:rPr sz="4800" dirty="0" err="1"/>
              <a:t>познание</a:t>
            </a:r>
            <a:r>
              <a:rPr sz="4800" dirty="0"/>
              <a:t>, </a:t>
            </a:r>
            <a:r>
              <a:rPr sz="4800" dirty="0" err="1"/>
              <a:t>систематизация</a:t>
            </a:r>
            <a:r>
              <a:rPr sz="4800" dirty="0"/>
              <a:t> и </a:t>
            </a:r>
            <a:r>
              <a:rPr sz="4800" dirty="0" err="1"/>
              <a:t>анализ</a:t>
            </a:r>
            <a:r>
              <a:rPr sz="4800" dirty="0"/>
              <a:t> </a:t>
            </a:r>
            <a:r>
              <a:rPr sz="4800" dirty="0" err="1"/>
              <a:t>массива</a:t>
            </a:r>
            <a:r>
              <a:rPr sz="4800" dirty="0"/>
              <a:t> </a:t>
            </a:r>
            <a:r>
              <a:rPr sz="4800" dirty="0" err="1"/>
              <a:t>данных</a:t>
            </a:r>
            <a:r>
              <a:rPr sz="4800" dirty="0"/>
              <a:t>.</a:t>
            </a:r>
          </a:p>
          <a:p>
            <a:pPr algn="just" defTabSz="485775">
              <a:defRPr sz="4350">
                <a:effectLst>
                  <a:outerShdw blurRad="19050" dist="19050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lang="en-US" sz="4800" dirty="0" smtClean="0"/>
              <a:t>	</a:t>
            </a:r>
            <a:r>
              <a:rPr sz="4800" dirty="0" smtClean="0"/>
              <a:t>В </a:t>
            </a:r>
            <a:r>
              <a:rPr sz="4800" dirty="0" err="1"/>
              <a:t>ходе</a:t>
            </a:r>
            <a:r>
              <a:rPr sz="4800" dirty="0"/>
              <a:t> </a:t>
            </a:r>
            <a:r>
              <a:rPr sz="4800" dirty="0" err="1"/>
              <a:t>работы</a:t>
            </a:r>
            <a:r>
              <a:rPr sz="4800" dirty="0"/>
              <a:t>, </a:t>
            </a:r>
            <a:r>
              <a:rPr sz="4800" dirty="0" err="1"/>
              <a:t>ученицей</a:t>
            </a:r>
            <a:r>
              <a:rPr sz="4800" dirty="0"/>
              <a:t> </a:t>
            </a:r>
            <a:r>
              <a:rPr sz="4800" dirty="0" err="1"/>
              <a:t>было</a:t>
            </a:r>
            <a:r>
              <a:rPr sz="4800" dirty="0"/>
              <a:t> </a:t>
            </a:r>
            <a:r>
              <a:rPr sz="4800" dirty="0" err="1"/>
              <a:t>снято</a:t>
            </a:r>
            <a:r>
              <a:rPr sz="4800" dirty="0"/>
              <a:t> </a:t>
            </a:r>
            <a:r>
              <a:rPr sz="4800" dirty="0" err="1"/>
              <a:t>множество</a:t>
            </a:r>
            <a:r>
              <a:rPr sz="4800" dirty="0"/>
              <a:t> </a:t>
            </a:r>
            <a:r>
              <a:rPr sz="4800" dirty="0" err="1"/>
              <a:t>видео-фрагментов</a:t>
            </a:r>
            <a:r>
              <a:rPr sz="4800" dirty="0"/>
              <a:t> о </a:t>
            </a:r>
            <a:r>
              <a:rPr sz="4800" dirty="0" err="1"/>
              <a:t>подводных</a:t>
            </a:r>
            <a:r>
              <a:rPr sz="4800" dirty="0"/>
              <a:t> </a:t>
            </a:r>
            <a:r>
              <a:rPr sz="4800" dirty="0" err="1"/>
              <a:t>обитателях</a:t>
            </a:r>
            <a:r>
              <a:rPr sz="4800" dirty="0"/>
              <a:t> и </a:t>
            </a:r>
            <a:r>
              <a:rPr sz="4800" dirty="0" err="1"/>
              <a:t>их</a:t>
            </a:r>
            <a:r>
              <a:rPr sz="4800" dirty="0"/>
              <a:t> </a:t>
            </a:r>
            <a:r>
              <a:rPr sz="4800" dirty="0" err="1"/>
              <a:t>жизни</a:t>
            </a:r>
            <a:r>
              <a:rPr sz="4800" dirty="0"/>
              <a:t>. </a:t>
            </a:r>
            <a:r>
              <a:rPr sz="4800" dirty="0" err="1"/>
              <a:t>Весь</a:t>
            </a:r>
            <a:r>
              <a:rPr sz="4800" dirty="0"/>
              <a:t> </a:t>
            </a:r>
            <a:r>
              <a:rPr sz="4800" dirty="0" err="1"/>
              <a:t>отснятый</a:t>
            </a:r>
            <a:r>
              <a:rPr sz="4800" dirty="0"/>
              <a:t> </a:t>
            </a:r>
            <a:r>
              <a:rPr sz="4800" dirty="0" err="1"/>
              <a:t>материал</a:t>
            </a:r>
            <a:r>
              <a:rPr sz="4800" dirty="0"/>
              <a:t> </a:t>
            </a:r>
            <a:r>
              <a:rPr sz="4800" dirty="0" err="1"/>
              <a:t>был</a:t>
            </a:r>
            <a:r>
              <a:rPr sz="4800" dirty="0"/>
              <a:t> </a:t>
            </a:r>
            <a:r>
              <a:rPr sz="4800" dirty="0" err="1"/>
              <a:t>проанализирован</a:t>
            </a:r>
            <a:r>
              <a:rPr sz="4800" dirty="0"/>
              <a:t>, </a:t>
            </a:r>
            <a:r>
              <a:rPr sz="4800" dirty="0" err="1"/>
              <a:t>каждый</a:t>
            </a:r>
            <a:r>
              <a:rPr sz="4800" dirty="0"/>
              <a:t> </a:t>
            </a:r>
            <a:r>
              <a:rPr sz="4800" dirty="0" err="1"/>
              <a:t>подводный</a:t>
            </a:r>
            <a:r>
              <a:rPr sz="4800" dirty="0"/>
              <a:t> </a:t>
            </a:r>
            <a:r>
              <a:rPr sz="4800" dirty="0" err="1"/>
              <a:t>обитатель</a:t>
            </a:r>
            <a:r>
              <a:rPr sz="4800" dirty="0"/>
              <a:t> </a:t>
            </a:r>
            <a:r>
              <a:rPr sz="4800" dirty="0" err="1"/>
              <a:t>был</a:t>
            </a:r>
            <a:r>
              <a:rPr sz="4800" dirty="0"/>
              <a:t> </a:t>
            </a:r>
            <a:r>
              <a:rPr sz="4800" dirty="0" err="1"/>
              <a:t>идентифицирован</a:t>
            </a:r>
            <a:r>
              <a:rPr sz="4800" dirty="0"/>
              <a:t> и </a:t>
            </a:r>
            <a:r>
              <a:rPr sz="4800" dirty="0" err="1"/>
              <a:t>систематизирован</a:t>
            </a:r>
            <a:r>
              <a:rPr sz="4800" dirty="0"/>
              <a:t>. </a:t>
            </a:r>
            <a:r>
              <a:rPr sz="4800" dirty="0" err="1"/>
              <a:t>Учащаяся</a:t>
            </a:r>
            <a:r>
              <a:rPr sz="4800" dirty="0"/>
              <a:t> </a:t>
            </a:r>
            <a:r>
              <a:rPr sz="4800" dirty="0" err="1"/>
              <a:t>глубоко</a:t>
            </a:r>
            <a:r>
              <a:rPr sz="4800" dirty="0"/>
              <a:t> и </a:t>
            </a:r>
            <a:r>
              <a:rPr sz="4800" dirty="0" err="1"/>
              <a:t>подробно</a:t>
            </a:r>
            <a:r>
              <a:rPr sz="4800" dirty="0"/>
              <a:t> </a:t>
            </a:r>
            <a:r>
              <a:rPr sz="4800" dirty="0" err="1"/>
              <a:t>изучила</a:t>
            </a:r>
            <a:r>
              <a:rPr sz="4800" dirty="0"/>
              <a:t> </a:t>
            </a:r>
            <a:r>
              <a:rPr sz="4800" dirty="0" err="1"/>
              <a:t>особенности</a:t>
            </a:r>
            <a:r>
              <a:rPr sz="4800" dirty="0"/>
              <a:t> </a:t>
            </a:r>
            <a:r>
              <a:rPr sz="4800" dirty="0" err="1"/>
              <a:t>экотопов</a:t>
            </a:r>
            <a:r>
              <a:rPr sz="4800" dirty="0"/>
              <a:t> </a:t>
            </a:r>
            <a:r>
              <a:rPr sz="4800" dirty="0" err="1"/>
              <a:t>различных</a:t>
            </a:r>
            <a:r>
              <a:rPr sz="4800" dirty="0"/>
              <a:t> </a:t>
            </a:r>
            <a:r>
              <a:rPr sz="4800" dirty="0" err="1"/>
              <a:t>морей</a:t>
            </a:r>
            <a:r>
              <a:rPr sz="4800" dirty="0"/>
              <a:t>, </a:t>
            </a:r>
            <a:r>
              <a:rPr sz="4800" dirty="0" err="1"/>
              <a:t>основные</a:t>
            </a:r>
            <a:r>
              <a:rPr sz="4800" dirty="0"/>
              <a:t> </a:t>
            </a:r>
            <a:r>
              <a:rPr sz="4800" dirty="0" err="1"/>
              <a:t>внешние</a:t>
            </a:r>
            <a:r>
              <a:rPr sz="4800" dirty="0"/>
              <a:t> </a:t>
            </a:r>
            <a:r>
              <a:rPr sz="4800" dirty="0" err="1"/>
              <a:t>признаки</a:t>
            </a:r>
            <a:r>
              <a:rPr sz="4800" dirty="0"/>
              <a:t> </a:t>
            </a:r>
            <a:r>
              <a:rPr sz="4800" dirty="0" err="1"/>
              <a:t>представителей</a:t>
            </a:r>
            <a:r>
              <a:rPr sz="4800" dirty="0"/>
              <a:t> </a:t>
            </a:r>
            <a:r>
              <a:rPr sz="4800" dirty="0" err="1"/>
              <a:t>разных</a:t>
            </a:r>
            <a:r>
              <a:rPr sz="4800" dirty="0"/>
              <a:t> </a:t>
            </a:r>
            <a:r>
              <a:rPr sz="4800" dirty="0" err="1"/>
              <a:t>систематических</a:t>
            </a:r>
            <a:r>
              <a:rPr sz="4800" dirty="0"/>
              <a:t> </a:t>
            </a:r>
            <a:r>
              <a:rPr sz="4800" dirty="0" err="1"/>
              <a:t>групп</a:t>
            </a:r>
            <a:r>
              <a:rPr sz="4800" dirty="0"/>
              <a:t>.</a:t>
            </a:r>
          </a:p>
          <a:p>
            <a:pPr algn="just" defTabSz="485775">
              <a:defRPr sz="4350">
                <a:effectLst>
                  <a:outerShdw blurRad="19050" dist="19050" dir="2700000" rotWithShape="0">
                    <a:srgbClr val="FFFFFF">
                      <a:alpha val="50000"/>
                    </a:srgbClr>
                  </a:outerShdw>
                </a:effectLst>
              </a:defRPr>
            </a:pPr>
            <a:r>
              <a:rPr lang="en-US" sz="4800" dirty="0" smtClean="0"/>
              <a:t>	</a:t>
            </a:r>
            <a:r>
              <a:rPr sz="4800" dirty="0" err="1" smtClean="0"/>
              <a:t>Результатом</a:t>
            </a:r>
            <a:r>
              <a:rPr sz="4800" dirty="0" smtClean="0"/>
              <a:t> </a:t>
            </a:r>
            <a:r>
              <a:rPr sz="4800" dirty="0" err="1"/>
              <a:t>выполнения</a:t>
            </a:r>
            <a:r>
              <a:rPr sz="4800" dirty="0"/>
              <a:t> </a:t>
            </a:r>
            <a:r>
              <a:rPr sz="4800" dirty="0" err="1"/>
              <a:t>данного</a:t>
            </a:r>
            <a:r>
              <a:rPr sz="4800" dirty="0"/>
              <a:t> </a:t>
            </a:r>
            <a:r>
              <a:rPr sz="4800" dirty="0" err="1"/>
              <a:t>проекта</a:t>
            </a:r>
            <a:r>
              <a:rPr sz="4800" dirty="0"/>
              <a:t> </a:t>
            </a:r>
            <a:r>
              <a:rPr sz="4800" dirty="0" err="1"/>
              <a:t>стал</a:t>
            </a:r>
            <a:r>
              <a:rPr sz="4800" dirty="0"/>
              <a:t> </a:t>
            </a:r>
            <a:r>
              <a:rPr sz="4800" dirty="0" err="1"/>
              <a:t>красочный</a:t>
            </a:r>
            <a:r>
              <a:rPr sz="4800" dirty="0"/>
              <a:t> </a:t>
            </a:r>
            <a:r>
              <a:rPr sz="4800" dirty="0" err="1"/>
              <a:t>фильм</a:t>
            </a:r>
            <a:r>
              <a:rPr sz="4800" dirty="0"/>
              <a:t> с </a:t>
            </a:r>
            <a:r>
              <a:rPr sz="4800" dirty="0" err="1"/>
              <a:t>озвучкой</a:t>
            </a:r>
            <a:r>
              <a:rPr sz="4800" dirty="0"/>
              <a:t>, </a:t>
            </a:r>
            <a:r>
              <a:rPr sz="4800" dirty="0" err="1"/>
              <a:t>который</a:t>
            </a:r>
            <a:r>
              <a:rPr sz="4800" dirty="0"/>
              <a:t> </a:t>
            </a:r>
            <a:r>
              <a:rPr sz="4800" dirty="0" err="1"/>
              <a:t>интересен</a:t>
            </a:r>
            <a:r>
              <a:rPr sz="4800" dirty="0"/>
              <a:t> </a:t>
            </a:r>
            <a:r>
              <a:rPr sz="4800" dirty="0" err="1"/>
              <a:t>зрителям</a:t>
            </a:r>
            <a:r>
              <a:rPr sz="4800" dirty="0"/>
              <a:t> </a:t>
            </a:r>
            <a:r>
              <a:rPr sz="4800" dirty="0" err="1"/>
              <a:t>разных</a:t>
            </a:r>
            <a:r>
              <a:rPr sz="4800" dirty="0"/>
              <a:t> </a:t>
            </a:r>
            <a:r>
              <a:rPr sz="4800" dirty="0" err="1"/>
              <a:t>возрастов</a:t>
            </a:r>
            <a:r>
              <a:rPr sz="4800" dirty="0"/>
              <a:t> и </a:t>
            </a:r>
            <a:r>
              <a:rPr sz="4800" dirty="0" err="1"/>
              <a:t>даже</a:t>
            </a:r>
            <a:r>
              <a:rPr sz="4800" dirty="0"/>
              <a:t> </a:t>
            </a:r>
            <a:r>
              <a:rPr sz="4800" dirty="0" err="1"/>
              <a:t>может</a:t>
            </a:r>
            <a:r>
              <a:rPr sz="4800" dirty="0"/>
              <a:t> </a:t>
            </a:r>
            <a:r>
              <a:rPr sz="4800" dirty="0" err="1"/>
              <a:t>быть</a:t>
            </a:r>
            <a:r>
              <a:rPr sz="4800" dirty="0"/>
              <a:t> </a:t>
            </a:r>
            <a:r>
              <a:rPr sz="4800" dirty="0" err="1"/>
              <a:t>использован</a:t>
            </a:r>
            <a:r>
              <a:rPr sz="4800" dirty="0"/>
              <a:t> </a:t>
            </a:r>
            <a:r>
              <a:rPr sz="4800" dirty="0" err="1"/>
              <a:t>как</a:t>
            </a:r>
            <a:r>
              <a:rPr sz="4800" dirty="0"/>
              <a:t> </a:t>
            </a:r>
            <a:r>
              <a:rPr sz="4800" dirty="0" err="1"/>
              <a:t>вспомогательный</a:t>
            </a:r>
            <a:r>
              <a:rPr sz="4800" dirty="0"/>
              <a:t> </a:t>
            </a:r>
            <a:r>
              <a:rPr sz="4800" dirty="0" err="1"/>
              <a:t>материал</a:t>
            </a:r>
            <a:r>
              <a:rPr sz="4800" dirty="0"/>
              <a:t> </a:t>
            </a:r>
            <a:r>
              <a:rPr sz="4800" dirty="0" err="1"/>
              <a:t>на</a:t>
            </a:r>
            <a:r>
              <a:rPr sz="4800" dirty="0"/>
              <a:t> </a:t>
            </a:r>
            <a:r>
              <a:rPr sz="4800" dirty="0" err="1"/>
              <a:t>уроках</a:t>
            </a:r>
            <a:r>
              <a:rPr sz="4800" dirty="0"/>
              <a:t> </a:t>
            </a:r>
            <a:r>
              <a:rPr sz="4800" dirty="0" err="1"/>
              <a:t>биологии</a:t>
            </a:r>
            <a:r>
              <a:rPr sz="4800" dirty="0"/>
              <a:t> и </a:t>
            </a:r>
            <a:r>
              <a:rPr sz="4800" dirty="0" err="1"/>
              <a:t>во</a:t>
            </a:r>
            <a:r>
              <a:rPr sz="4800" dirty="0"/>
              <a:t> </a:t>
            </a:r>
            <a:r>
              <a:rPr sz="4800" dirty="0" err="1"/>
              <a:t>внеурочных</a:t>
            </a:r>
            <a:r>
              <a:rPr sz="4800" dirty="0"/>
              <a:t> </a:t>
            </a:r>
            <a:r>
              <a:rPr sz="4800" dirty="0" err="1"/>
              <a:t>занятиях</a:t>
            </a:r>
            <a:r>
              <a:rPr sz="4800" dirty="0"/>
              <a:t>.</a:t>
            </a:r>
          </a:p>
        </p:txBody>
      </p:sp>
      <p:sp>
        <p:nvSpPr>
          <p:cNvPr id="170" name="Морская звезда"/>
          <p:cNvSpPr/>
          <p:nvPr/>
        </p:nvSpPr>
        <p:spPr>
          <a:xfrm>
            <a:off x="1500871" y="99204"/>
            <a:ext cx="2997977" cy="2589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99" h="21234" extrusionOk="0">
                <a:moveTo>
                  <a:pt x="10449" y="0"/>
                </a:moveTo>
                <a:cubicBezTo>
                  <a:pt x="10204" y="0"/>
                  <a:pt x="9959" y="304"/>
                  <a:pt x="9773" y="914"/>
                </a:cubicBezTo>
                <a:lnTo>
                  <a:pt x="8387" y="5462"/>
                </a:lnTo>
                <a:cubicBezTo>
                  <a:pt x="8015" y="6682"/>
                  <a:pt x="6728" y="7680"/>
                  <a:pt x="5525" y="7680"/>
                </a:cubicBezTo>
                <a:lnTo>
                  <a:pt x="1041" y="7680"/>
                </a:lnTo>
                <a:cubicBezTo>
                  <a:pt x="-162" y="7680"/>
                  <a:pt x="-350" y="8298"/>
                  <a:pt x="623" y="9052"/>
                </a:cubicBezTo>
                <a:lnTo>
                  <a:pt x="4250" y="11862"/>
                </a:lnTo>
                <a:cubicBezTo>
                  <a:pt x="5223" y="12616"/>
                  <a:pt x="5715" y="14232"/>
                  <a:pt x="5344" y="15452"/>
                </a:cubicBezTo>
                <a:lnTo>
                  <a:pt x="3959" y="20000"/>
                </a:lnTo>
                <a:cubicBezTo>
                  <a:pt x="3587" y="21220"/>
                  <a:pt x="4078" y="21600"/>
                  <a:pt x="5051" y="20846"/>
                </a:cubicBezTo>
                <a:lnTo>
                  <a:pt x="8679" y="18036"/>
                </a:lnTo>
                <a:cubicBezTo>
                  <a:pt x="9653" y="17282"/>
                  <a:pt x="11246" y="17282"/>
                  <a:pt x="12219" y="18036"/>
                </a:cubicBezTo>
                <a:lnTo>
                  <a:pt x="15847" y="20846"/>
                </a:lnTo>
                <a:cubicBezTo>
                  <a:pt x="16820" y="21600"/>
                  <a:pt x="17313" y="21220"/>
                  <a:pt x="16941" y="20000"/>
                </a:cubicBezTo>
                <a:lnTo>
                  <a:pt x="15555" y="15452"/>
                </a:lnTo>
                <a:cubicBezTo>
                  <a:pt x="15183" y="14232"/>
                  <a:pt x="15675" y="12616"/>
                  <a:pt x="16649" y="11862"/>
                </a:cubicBezTo>
                <a:lnTo>
                  <a:pt x="20277" y="9052"/>
                </a:lnTo>
                <a:cubicBezTo>
                  <a:pt x="21250" y="8298"/>
                  <a:pt x="21062" y="7680"/>
                  <a:pt x="19859" y="7680"/>
                </a:cubicBezTo>
                <a:lnTo>
                  <a:pt x="15374" y="7680"/>
                </a:lnTo>
                <a:cubicBezTo>
                  <a:pt x="14170" y="7680"/>
                  <a:pt x="12883" y="6682"/>
                  <a:pt x="12511" y="5462"/>
                </a:cubicBezTo>
                <a:lnTo>
                  <a:pt x="11125" y="914"/>
                </a:lnTo>
                <a:cubicBezTo>
                  <a:pt x="10939" y="304"/>
                  <a:pt x="10694" y="0"/>
                  <a:pt x="10449" y="0"/>
                </a:cubicBezTo>
                <a:close/>
                <a:moveTo>
                  <a:pt x="10461" y="4262"/>
                </a:moveTo>
                <a:cubicBezTo>
                  <a:pt x="10638" y="4262"/>
                  <a:pt x="10784" y="4416"/>
                  <a:pt x="10784" y="4605"/>
                </a:cubicBezTo>
                <a:cubicBezTo>
                  <a:pt x="10784" y="4796"/>
                  <a:pt x="10638" y="4950"/>
                  <a:pt x="10461" y="4950"/>
                </a:cubicBezTo>
                <a:cubicBezTo>
                  <a:pt x="10283" y="4950"/>
                  <a:pt x="10139" y="4796"/>
                  <a:pt x="10139" y="4605"/>
                </a:cubicBezTo>
                <a:cubicBezTo>
                  <a:pt x="10139" y="4416"/>
                  <a:pt x="10283" y="4262"/>
                  <a:pt x="10461" y="4262"/>
                </a:cubicBezTo>
                <a:close/>
                <a:moveTo>
                  <a:pt x="10461" y="6158"/>
                </a:moveTo>
                <a:cubicBezTo>
                  <a:pt x="10710" y="6158"/>
                  <a:pt x="10913" y="6374"/>
                  <a:pt x="10913" y="6640"/>
                </a:cubicBezTo>
                <a:cubicBezTo>
                  <a:pt x="10913" y="6907"/>
                  <a:pt x="10710" y="7123"/>
                  <a:pt x="10461" y="7123"/>
                </a:cubicBezTo>
                <a:cubicBezTo>
                  <a:pt x="10211" y="7123"/>
                  <a:pt x="10008" y="6907"/>
                  <a:pt x="10008" y="6640"/>
                </a:cubicBezTo>
                <a:cubicBezTo>
                  <a:pt x="10008" y="6374"/>
                  <a:pt x="10210" y="6158"/>
                  <a:pt x="10461" y="6158"/>
                </a:cubicBezTo>
                <a:close/>
                <a:moveTo>
                  <a:pt x="10461" y="8519"/>
                </a:moveTo>
                <a:cubicBezTo>
                  <a:pt x="10769" y="8519"/>
                  <a:pt x="11019" y="8786"/>
                  <a:pt x="11019" y="9115"/>
                </a:cubicBezTo>
                <a:cubicBezTo>
                  <a:pt x="11019" y="9444"/>
                  <a:pt x="10769" y="9710"/>
                  <a:pt x="10461" y="9710"/>
                </a:cubicBezTo>
                <a:cubicBezTo>
                  <a:pt x="10152" y="9710"/>
                  <a:pt x="9902" y="9444"/>
                  <a:pt x="9902" y="9115"/>
                </a:cubicBezTo>
                <a:cubicBezTo>
                  <a:pt x="9902" y="8786"/>
                  <a:pt x="10152" y="8519"/>
                  <a:pt x="10461" y="8519"/>
                </a:cubicBezTo>
                <a:close/>
                <a:moveTo>
                  <a:pt x="16866" y="9203"/>
                </a:moveTo>
                <a:cubicBezTo>
                  <a:pt x="16991" y="9215"/>
                  <a:pt x="17104" y="9305"/>
                  <a:pt x="17145" y="9440"/>
                </a:cubicBezTo>
                <a:cubicBezTo>
                  <a:pt x="17200" y="9620"/>
                  <a:pt x="17107" y="9815"/>
                  <a:pt x="16938" y="9874"/>
                </a:cubicBezTo>
                <a:cubicBezTo>
                  <a:pt x="16768" y="9932"/>
                  <a:pt x="16586" y="9833"/>
                  <a:pt x="16531" y="9653"/>
                </a:cubicBezTo>
                <a:cubicBezTo>
                  <a:pt x="16476" y="9472"/>
                  <a:pt x="16569" y="9278"/>
                  <a:pt x="16739" y="9219"/>
                </a:cubicBezTo>
                <a:cubicBezTo>
                  <a:pt x="16781" y="9204"/>
                  <a:pt x="16824" y="9199"/>
                  <a:pt x="16866" y="9203"/>
                </a:cubicBezTo>
                <a:close/>
                <a:moveTo>
                  <a:pt x="4055" y="9205"/>
                </a:moveTo>
                <a:cubicBezTo>
                  <a:pt x="4097" y="9201"/>
                  <a:pt x="4140" y="9204"/>
                  <a:pt x="4183" y="9219"/>
                </a:cubicBezTo>
                <a:cubicBezTo>
                  <a:pt x="4353" y="9278"/>
                  <a:pt x="4445" y="9472"/>
                  <a:pt x="4390" y="9653"/>
                </a:cubicBezTo>
                <a:cubicBezTo>
                  <a:pt x="4335" y="9833"/>
                  <a:pt x="4153" y="9932"/>
                  <a:pt x="3984" y="9874"/>
                </a:cubicBezTo>
                <a:cubicBezTo>
                  <a:pt x="3814" y="9815"/>
                  <a:pt x="3721" y="9621"/>
                  <a:pt x="3776" y="9440"/>
                </a:cubicBezTo>
                <a:cubicBezTo>
                  <a:pt x="3817" y="9305"/>
                  <a:pt x="3930" y="9217"/>
                  <a:pt x="4055" y="9205"/>
                </a:cubicBezTo>
                <a:close/>
                <a:moveTo>
                  <a:pt x="5860" y="9694"/>
                </a:moveTo>
                <a:cubicBezTo>
                  <a:pt x="5918" y="9689"/>
                  <a:pt x="5978" y="9696"/>
                  <a:pt x="6038" y="9717"/>
                </a:cubicBezTo>
                <a:cubicBezTo>
                  <a:pt x="6275" y="9799"/>
                  <a:pt x="6405" y="10071"/>
                  <a:pt x="6328" y="10325"/>
                </a:cubicBezTo>
                <a:cubicBezTo>
                  <a:pt x="6251" y="10578"/>
                  <a:pt x="5996" y="10717"/>
                  <a:pt x="5758" y="10634"/>
                </a:cubicBezTo>
                <a:cubicBezTo>
                  <a:pt x="5520" y="10552"/>
                  <a:pt x="5390" y="10280"/>
                  <a:pt x="5468" y="10027"/>
                </a:cubicBezTo>
                <a:cubicBezTo>
                  <a:pt x="5526" y="9837"/>
                  <a:pt x="5684" y="9711"/>
                  <a:pt x="5860" y="9694"/>
                </a:cubicBezTo>
                <a:close/>
                <a:moveTo>
                  <a:pt x="15063" y="9694"/>
                </a:moveTo>
                <a:cubicBezTo>
                  <a:pt x="15239" y="9710"/>
                  <a:pt x="15396" y="9837"/>
                  <a:pt x="15454" y="10027"/>
                </a:cubicBezTo>
                <a:cubicBezTo>
                  <a:pt x="15531" y="10280"/>
                  <a:pt x="15402" y="10552"/>
                  <a:pt x="15165" y="10634"/>
                </a:cubicBezTo>
                <a:cubicBezTo>
                  <a:pt x="14927" y="10717"/>
                  <a:pt x="14670" y="10578"/>
                  <a:pt x="14593" y="10325"/>
                </a:cubicBezTo>
                <a:cubicBezTo>
                  <a:pt x="14516" y="10071"/>
                  <a:pt x="14646" y="9799"/>
                  <a:pt x="14884" y="9717"/>
                </a:cubicBezTo>
                <a:cubicBezTo>
                  <a:pt x="14943" y="9696"/>
                  <a:pt x="15005" y="9689"/>
                  <a:pt x="15063" y="9694"/>
                </a:cubicBezTo>
                <a:close/>
                <a:moveTo>
                  <a:pt x="8057" y="10345"/>
                </a:moveTo>
                <a:cubicBezTo>
                  <a:pt x="8130" y="10339"/>
                  <a:pt x="8204" y="10348"/>
                  <a:pt x="8278" y="10373"/>
                </a:cubicBezTo>
                <a:cubicBezTo>
                  <a:pt x="8571" y="10475"/>
                  <a:pt x="8731" y="10811"/>
                  <a:pt x="8635" y="11124"/>
                </a:cubicBezTo>
                <a:cubicBezTo>
                  <a:pt x="8540" y="11437"/>
                  <a:pt x="8225" y="11609"/>
                  <a:pt x="7931" y="11507"/>
                </a:cubicBezTo>
                <a:cubicBezTo>
                  <a:pt x="7638" y="11405"/>
                  <a:pt x="7477" y="11069"/>
                  <a:pt x="7572" y="10756"/>
                </a:cubicBezTo>
                <a:cubicBezTo>
                  <a:pt x="7644" y="10522"/>
                  <a:pt x="7840" y="10366"/>
                  <a:pt x="8057" y="10345"/>
                </a:cubicBezTo>
                <a:close/>
                <a:moveTo>
                  <a:pt x="12864" y="10345"/>
                </a:moveTo>
                <a:cubicBezTo>
                  <a:pt x="13081" y="10365"/>
                  <a:pt x="13277" y="10522"/>
                  <a:pt x="13349" y="10756"/>
                </a:cubicBezTo>
                <a:cubicBezTo>
                  <a:pt x="13444" y="11069"/>
                  <a:pt x="13283" y="11405"/>
                  <a:pt x="12990" y="11507"/>
                </a:cubicBezTo>
                <a:cubicBezTo>
                  <a:pt x="12696" y="11609"/>
                  <a:pt x="12381" y="11437"/>
                  <a:pt x="12286" y="11124"/>
                </a:cubicBezTo>
                <a:cubicBezTo>
                  <a:pt x="12191" y="10811"/>
                  <a:pt x="12351" y="10475"/>
                  <a:pt x="12645" y="10373"/>
                </a:cubicBezTo>
                <a:cubicBezTo>
                  <a:pt x="12719" y="10348"/>
                  <a:pt x="12792" y="10339"/>
                  <a:pt x="12864" y="10345"/>
                </a:cubicBezTo>
                <a:close/>
                <a:moveTo>
                  <a:pt x="8918" y="13305"/>
                </a:moveTo>
                <a:cubicBezTo>
                  <a:pt x="9059" y="13281"/>
                  <a:pt x="9208" y="13315"/>
                  <a:pt x="9332" y="13412"/>
                </a:cubicBezTo>
                <a:cubicBezTo>
                  <a:pt x="9582" y="13605"/>
                  <a:pt x="9638" y="13977"/>
                  <a:pt x="9456" y="14244"/>
                </a:cubicBezTo>
                <a:cubicBezTo>
                  <a:pt x="9275" y="14510"/>
                  <a:pt x="8926" y="14570"/>
                  <a:pt x="8676" y="14376"/>
                </a:cubicBezTo>
                <a:cubicBezTo>
                  <a:pt x="8426" y="14183"/>
                  <a:pt x="8371" y="13810"/>
                  <a:pt x="8552" y="13544"/>
                </a:cubicBezTo>
                <a:cubicBezTo>
                  <a:pt x="8643" y="13411"/>
                  <a:pt x="8776" y="13329"/>
                  <a:pt x="8918" y="13305"/>
                </a:cubicBezTo>
                <a:close/>
                <a:moveTo>
                  <a:pt x="12005" y="13305"/>
                </a:moveTo>
                <a:cubicBezTo>
                  <a:pt x="12146" y="13329"/>
                  <a:pt x="12279" y="13411"/>
                  <a:pt x="12369" y="13544"/>
                </a:cubicBezTo>
                <a:cubicBezTo>
                  <a:pt x="12551" y="13810"/>
                  <a:pt x="12495" y="14183"/>
                  <a:pt x="12245" y="14376"/>
                </a:cubicBezTo>
                <a:cubicBezTo>
                  <a:pt x="11996" y="14570"/>
                  <a:pt x="11646" y="14510"/>
                  <a:pt x="11465" y="14244"/>
                </a:cubicBezTo>
                <a:cubicBezTo>
                  <a:pt x="11283" y="13977"/>
                  <a:pt x="11339" y="13605"/>
                  <a:pt x="11589" y="13412"/>
                </a:cubicBezTo>
                <a:cubicBezTo>
                  <a:pt x="11714" y="13315"/>
                  <a:pt x="11864" y="13281"/>
                  <a:pt x="12005" y="13305"/>
                </a:cubicBezTo>
                <a:close/>
                <a:moveTo>
                  <a:pt x="7569" y="15419"/>
                </a:moveTo>
                <a:cubicBezTo>
                  <a:pt x="7683" y="15400"/>
                  <a:pt x="7806" y="15428"/>
                  <a:pt x="7907" y="15506"/>
                </a:cubicBezTo>
                <a:cubicBezTo>
                  <a:pt x="8109" y="15663"/>
                  <a:pt x="8153" y="15964"/>
                  <a:pt x="8007" y="16180"/>
                </a:cubicBezTo>
                <a:cubicBezTo>
                  <a:pt x="7860" y="16396"/>
                  <a:pt x="7577" y="16443"/>
                  <a:pt x="7375" y="16286"/>
                </a:cubicBezTo>
                <a:cubicBezTo>
                  <a:pt x="7173" y="16129"/>
                  <a:pt x="7128" y="15828"/>
                  <a:pt x="7275" y="15612"/>
                </a:cubicBezTo>
                <a:cubicBezTo>
                  <a:pt x="7349" y="15505"/>
                  <a:pt x="7455" y="15438"/>
                  <a:pt x="7569" y="15419"/>
                </a:cubicBezTo>
                <a:close/>
                <a:moveTo>
                  <a:pt x="13352" y="15419"/>
                </a:moveTo>
                <a:cubicBezTo>
                  <a:pt x="13467" y="15438"/>
                  <a:pt x="13574" y="15505"/>
                  <a:pt x="13648" y="15612"/>
                </a:cubicBezTo>
                <a:cubicBezTo>
                  <a:pt x="13795" y="15828"/>
                  <a:pt x="13749" y="16129"/>
                  <a:pt x="13546" y="16286"/>
                </a:cubicBezTo>
                <a:cubicBezTo>
                  <a:pt x="13344" y="16443"/>
                  <a:pt x="13062" y="16396"/>
                  <a:pt x="12915" y="16180"/>
                </a:cubicBezTo>
                <a:cubicBezTo>
                  <a:pt x="12768" y="15964"/>
                  <a:pt x="12814" y="15663"/>
                  <a:pt x="13016" y="15506"/>
                </a:cubicBezTo>
                <a:cubicBezTo>
                  <a:pt x="13117" y="15428"/>
                  <a:pt x="13238" y="15400"/>
                  <a:pt x="13352" y="15419"/>
                </a:cubicBezTo>
                <a:close/>
                <a:moveTo>
                  <a:pt x="6469" y="17202"/>
                </a:moveTo>
                <a:cubicBezTo>
                  <a:pt x="6550" y="17188"/>
                  <a:pt x="6637" y="17209"/>
                  <a:pt x="6709" y="17265"/>
                </a:cubicBezTo>
                <a:cubicBezTo>
                  <a:pt x="6853" y="17376"/>
                  <a:pt x="6885" y="17591"/>
                  <a:pt x="6780" y="17745"/>
                </a:cubicBezTo>
                <a:cubicBezTo>
                  <a:pt x="6676" y="17898"/>
                  <a:pt x="6474" y="17931"/>
                  <a:pt x="6330" y="17820"/>
                </a:cubicBezTo>
                <a:cubicBezTo>
                  <a:pt x="6186" y="17708"/>
                  <a:pt x="6153" y="17493"/>
                  <a:pt x="6258" y="17339"/>
                </a:cubicBezTo>
                <a:cubicBezTo>
                  <a:pt x="6310" y="17262"/>
                  <a:pt x="6387" y="17216"/>
                  <a:pt x="6469" y="17202"/>
                </a:cubicBezTo>
                <a:close/>
                <a:moveTo>
                  <a:pt x="14453" y="17202"/>
                </a:moveTo>
                <a:cubicBezTo>
                  <a:pt x="14534" y="17216"/>
                  <a:pt x="14611" y="17262"/>
                  <a:pt x="14663" y="17339"/>
                </a:cubicBezTo>
                <a:cubicBezTo>
                  <a:pt x="14768" y="17493"/>
                  <a:pt x="14735" y="17708"/>
                  <a:pt x="14591" y="17820"/>
                </a:cubicBezTo>
                <a:cubicBezTo>
                  <a:pt x="14448" y="17931"/>
                  <a:pt x="14247" y="17898"/>
                  <a:pt x="14142" y="17745"/>
                </a:cubicBezTo>
                <a:cubicBezTo>
                  <a:pt x="14037" y="17591"/>
                  <a:pt x="14069" y="17376"/>
                  <a:pt x="14213" y="17265"/>
                </a:cubicBezTo>
                <a:cubicBezTo>
                  <a:pt x="14285" y="17209"/>
                  <a:pt x="14371" y="17188"/>
                  <a:pt x="14453" y="17202"/>
                </a:cubicBezTo>
                <a:close/>
              </a:path>
            </a:pathLst>
          </a:custGeom>
          <a:blipFill>
            <a:blip r:embed="rId2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1" name="Золотая рыбка"/>
          <p:cNvSpPr/>
          <p:nvPr/>
        </p:nvSpPr>
        <p:spPr>
          <a:xfrm>
            <a:off x="19944214" y="11608216"/>
            <a:ext cx="2907948" cy="2034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31" h="20478" extrusionOk="0">
                <a:moveTo>
                  <a:pt x="11734" y="3"/>
                </a:moveTo>
                <a:cubicBezTo>
                  <a:pt x="11436" y="-38"/>
                  <a:pt x="11152" y="276"/>
                  <a:pt x="11125" y="724"/>
                </a:cubicBezTo>
                <a:cubicBezTo>
                  <a:pt x="11027" y="2210"/>
                  <a:pt x="11677" y="4026"/>
                  <a:pt x="10485" y="4934"/>
                </a:cubicBezTo>
                <a:cubicBezTo>
                  <a:pt x="9221" y="5900"/>
                  <a:pt x="8906" y="7504"/>
                  <a:pt x="9551" y="8778"/>
                </a:cubicBezTo>
                <a:cubicBezTo>
                  <a:pt x="9582" y="8836"/>
                  <a:pt x="9560" y="8925"/>
                  <a:pt x="9514" y="8947"/>
                </a:cubicBezTo>
                <a:cubicBezTo>
                  <a:pt x="7373" y="10104"/>
                  <a:pt x="3983" y="2532"/>
                  <a:pt x="376" y="3520"/>
                </a:cubicBezTo>
                <a:cubicBezTo>
                  <a:pt x="236" y="3557"/>
                  <a:pt x="150" y="3769"/>
                  <a:pt x="206" y="3959"/>
                </a:cubicBezTo>
                <a:cubicBezTo>
                  <a:pt x="490" y="4948"/>
                  <a:pt x="1476" y="5704"/>
                  <a:pt x="1883" y="5982"/>
                </a:cubicBezTo>
                <a:cubicBezTo>
                  <a:pt x="1945" y="6026"/>
                  <a:pt x="1939" y="6149"/>
                  <a:pt x="1872" y="6179"/>
                </a:cubicBezTo>
                <a:cubicBezTo>
                  <a:pt x="1439" y="6384"/>
                  <a:pt x="386" y="6933"/>
                  <a:pt x="139" y="7636"/>
                </a:cubicBezTo>
                <a:cubicBezTo>
                  <a:pt x="-914" y="10623"/>
                  <a:pt x="4329" y="9678"/>
                  <a:pt x="5707" y="11720"/>
                </a:cubicBezTo>
                <a:cubicBezTo>
                  <a:pt x="5748" y="11786"/>
                  <a:pt x="5757" y="11882"/>
                  <a:pt x="5721" y="11963"/>
                </a:cubicBezTo>
                <a:cubicBezTo>
                  <a:pt x="5045" y="13456"/>
                  <a:pt x="4273" y="16759"/>
                  <a:pt x="5186" y="18845"/>
                </a:cubicBezTo>
                <a:cubicBezTo>
                  <a:pt x="6254" y="21283"/>
                  <a:pt x="5840" y="15566"/>
                  <a:pt x="8430" y="14226"/>
                </a:cubicBezTo>
                <a:cubicBezTo>
                  <a:pt x="9246" y="13808"/>
                  <a:pt x="9664" y="13031"/>
                  <a:pt x="9875" y="12299"/>
                </a:cubicBezTo>
                <a:cubicBezTo>
                  <a:pt x="9906" y="12204"/>
                  <a:pt x="9999" y="12213"/>
                  <a:pt x="10025" y="12315"/>
                </a:cubicBezTo>
                <a:cubicBezTo>
                  <a:pt x="10134" y="12798"/>
                  <a:pt x="10330" y="13405"/>
                  <a:pt x="10686" y="13976"/>
                </a:cubicBezTo>
                <a:cubicBezTo>
                  <a:pt x="10722" y="14035"/>
                  <a:pt x="10707" y="14131"/>
                  <a:pt x="10656" y="14152"/>
                </a:cubicBezTo>
                <a:cubicBezTo>
                  <a:pt x="10057" y="14438"/>
                  <a:pt x="9334" y="14950"/>
                  <a:pt x="8859" y="15887"/>
                </a:cubicBezTo>
                <a:cubicBezTo>
                  <a:pt x="8328" y="16926"/>
                  <a:pt x="8348" y="18032"/>
                  <a:pt x="9179" y="17710"/>
                </a:cubicBezTo>
                <a:cubicBezTo>
                  <a:pt x="9246" y="17681"/>
                  <a:pt x="9298" y="17783"/>
                  <a:pt x="9267" y="17871"/>
                </a:cubicBezTo>
                <a:cubicBezTo>
                  <a:pt x="8746" y="19247"/>
                  <a:pt x="9411" y="21562"/>
                  <a:pt x="10051" y="19900"/>
                </a:cubicBezTo>
                <a:cubicBezTo>
                  <a:pt x="10933" y="17623"/>
                  <a:pt x="12064" y="16423"/>
                  <a:pt x="12957" y="15793"/>
                </a:cubicBezTo>
                <a:cubicBezTo>
                  <a:pt x="13044" y="15727"/>
                  <a:pt x="13143" y="15705"/>
                  <a:pt x="13241" y="15727"/>
                </a:cubicBezTo>
                <a:cubicBezTo>
                  <a:pt x="13452" y="15771"/>
                  <a:pt x="13684" y="15799"/>
                  <a:pt x="13921" y="15807"/>
                </a:cubicBezTo>
                <a:cubicBezTo>
                  <a:pt x="14004" y="15814"/>
                  <a:pt x="14050" y="15945"/>
                  <a:pt x="13998" y="16040"/>
                </a:cubicBezTo>
                <a:cubicBezTo>
                  <a:pt x="13513" y="16941"/>
                  <a:pt x="13148" y="18063"/>
                  <a:pt x="14144" y="17587"/>
                </a:cubicBezTo>
                <a:cubicBezTo>
                  <a:pt x="14933" y="17206"/>
                  <a:pt x="15350" y="16489"/>
                  <a:pt x="15547" y="15866"/>
                </a:cubicBezTo>
                <a:cubicBezTo>
                  <a:pt x="15583" y="15756"/>
                  <a:pt x="15656" y="15675"/>
                  <a:pt x="15743" y="15660"/>
                </a:cubicBezTo>
                <a:cubicBezTo>
                  <a:pt x="18999" y="14965"/>
                  <a:pt x="20686" y="12086"/>
                  <a:pt x="20629" y="11208"/>
                </a:cubicBezTo>
                <a:cubicBezTo>
                  <a:pt x="20572" y="10351"/>
                  <a:pt x="18637" y="5989"/>
                  <a:pt x="15340" y="5220"/>
                </a:cubicBezTo>
                <a:cubicBezTo>
                  <a:pt x="15268" y="5205"/>
                  <a:pt x="15211" y="5133"/>
                  <a:pt x="15190" y="5030"/>
                </a:cubicBezTo>
                <a:cubicBezTo>
                  <a:pt x="14870" y="3346"/>
                  <a:pt x="14039" y="1097"/>
                  <a:pt x="11862" y="42"/>
                </a:cubicBezTo>
                <a:cubicBezTo>
                  <a:pt x="11819" y="21"/>
                  <a:pt x="11777" y="9"/>
                  <a:pt x="11734" y="3"/>
                </a:cubicBezTo>
                <a:close/>
              </a:path>
            </a:pathLst>
          </a:custGeom>
          <a:blipFill>
            <a:blip r:embed="rId2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LinenBook">
  <a:themeElements>
    <a:clrScheme name="LinenBook">
      <a:dk1>
        <a:srgbClr val="363929"/>
      </a:dk1>
      <a:lt1>
        <a:srgbClr val="181039"/>
      </a:lt1>
      <a:dk2>
        <a:srgbClr val="5C5C5C"/>
      </a:dk2>
      <a:lt2>
        <a:srgbClr val="E0E0E0"/>
      </a:lt2>
      <a:accent1>
        <a:srgbClr val="768893"/>
      </a:accent1>
      <a:accent2>
        <a:srgbClr val="81914E"/>
      </a:accent2>
      <a:accent3>
        <a:srgbClr val="CCA156"/>
      </a:accent3>
      <a:accent4>
        <a:srgbClr val="AD6D3D"/>
      </a:accent4>
      <a:accent5>
        <a:srgbClr val="A5322E"/>
      </a:accent5>
      <a:accent6>
        <a:srgbClr val="705A64"/>
      </a:accent6>
      <a:hlink>
        <a:srgbClr val="0000FF"/>
      </a:hlink>
      <a:folHlink>
        <a:srgbClr val="FF00FF"/>
      </a:folHlink>
    </a:clrScheme>
    <a:fontScheme name="LinenBoo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LinenBoo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363929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LinenBook">
  <a:themeElements>
    <a:clrScheme name="LinenBook">
      <a:dk1>
        <a:srgbClr val="000000"/>
      </a:dk1>
      <a:lt1>
        <a:srgbClr val="FFFFFF"/>
      </a:lt1>
      <a:dk2>
        <a:srgbClr val="5C5C5C"/>
      </a:dk2>
      <a:lt2>
        <a:srgbClr val="E0E0E0"/>
      </a:lt2>
      <a:accent1>
        <a:srgbClr val="768893"/>
      </a:accent1>
      <a:accent2>
        <a:srgbClr val="81914E"/>
      </a:accent2>
      <a:accent3>
        <a:srgbClr val="CCA156"/>
      </a:accent3>
      <a:accent4>
        <a:srgbClr val="AD6D3D"/>
      </a:accent4>
      <a:accent5>
        <a:srgbClr val="A5322E"/>
      </a:accent5>
      <a:accent6>
        <a:srgbClr val="705A64"/>
      </a:accent6>
      <a:hlink>
        <a:srgbClr val="0000FF"/>
      </a:hlink>
      <a:folHlink>
        <a:srgbClr val="FF00FF"/>
      </a:folHlink>
    </a:clrScheme>
    <a:fontScheme name="LinenBoo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LinenBoo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6477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363929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244</Words>
  <Application>Microsoft Office PowerPoint</Application>
  <PresentationFormat>Произвольный</PresentationFormat>
  <Paragraphs>33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LinenBook</vt:lpstr>
      <vt:lpstr>Виды исследовательской деятельности в индивидуальном учебном проекте</vt:lpstr>
      <vt:lpstr>Я слышу — я забываю Я вижу — я запоминаю, Я делаю — я понимаю.  Китайская пословица</vt:lpstr>
      <vt:lpstr>В преподавании естественных наук, в частности биологии, основная задача состоит в том, чтобы , прежде всего, заинтересовать учащихся процессом познания : научить ставить вопросы и пытаться найти на них ответы, объяснять результаты, делать выводы. Одним из наиболие распространенных видов исследовательского труда школьников в процессе учения сегодня является метод проектирования, который конкретно меняет функцию учащегося в образовательном процессе. Этот метод позволяет делать что-то интересное и новое, проявить себя, попробовать свои силы , приложить знания и показать публично полученный результат.</vt:lpstr>
      <vt:lpstr>Слайд 4</vt:lpstr>
      <vt:lpstr>Проект об информированности подростков о короновирусе </vt:lpstr>
      <vt:lpstr>Слайд 6</vt:lpstr>
      <vt:lpstr>Слайд 7</vt:lpstr>
      <vt:lpstr>Слайд 8</vt:lpstr>
      <vt:lpstr>Проект Секреты подводного мира</vt:lpstr>
      <vt:lpstr>Слайд 10</vt:lpstr>
      <vt:lpstr>Активная ссылка на фильм</vt:lpstr>
      <vt:lpstr>Вывод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исследовательской деятельности в индивидуальном учебном проекте</dc:title>
  <dc:creator>Дарья</dc:creator>
  <cp:lastModifiedBy>НОВАЯ</cp:lastModifiedBy>
  <cp:revision>3</cp:revision>
  <dcterms:modified xsi:type="dcterms:W3CDTF">2022-02-24T13:00:54Z</dcterms:modified>
</cp:coreProperties>
</file>